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ala ŋanya märrkitjkuŋalanydja molulilinydja dhambay-manapara ŋunhimala rom-yätjmirriwala,yurru gurrunharanydja walala ŋanya rumbalnydja ŋunhimala warray ḻukunydjawalana yolŋuwala molulili;Gonhayi ŋayi rom-yätjmiriwnydja, yakanydja ŋayi ŋula yätj rom djäma,ga gonhayi ŋayi djawukinyamiriwnydja ḻakaranhamiriw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odthu ŋayipi dhukarrnydja ŋunhi gurrunhara nhanŋu bitjanarawunydja burakinyarawu,liŋgu ŋayinydja ŋunhi ŋilimurruŋgu ŋapatjkunharamirri,ŋilimurrunha ŋayi walŋakuŋala nhanukalay ŋuriŋi gulaŋ-wanṉḏinyarayu rakunydhinyarayu,bala nhanŋuwaynydja ŋayi yurru ŋunhi guḻku'nhana miṯtjinha dhika yumurrku'nhanydja,ga nhinanydja ŋayi yukurra yurru walŋa-ḏikṯiknha weyinŋumirrina.Yo, nhanukalana ŋuliyina Godthu yurru marrtji djämanydja bala nhanukalaynha ŋayi djälkurru ya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äthilinydja ŋayi yurru ŋunhiyi galŋa-yätjthirri, ŋayaŋumiriwyirri ŋonuŋdhirri,ga ŋuliŋurunydja ŋoy-djulŋithirriyi ŋayi yurru biyapul galŋa-ḻayyundhi,liŋgu yaka ŋayi ŋunhi birrkany'tja batjpatjthurruna;Guḻku' yurru ŋunhi yolŋu walala nhina yukurra walŋanydja yana, liŋgu ŋuriŋi nhanukala batjpatjtjunarayu.Yo, Godthu yurru ḻakarama walalanha ŋayaŋu-dhunupamirri yolŋu'-yulŋu,liŋgu ŋuriŋi nhanukala djämamirriyu yolŋuyu ŋayina märraŋala dhä-ḏirny'tja walalaŋgunydja yätjk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Godthunydja yurru ŋanya ŋal'maramana garrwarkumana,ga bukmaktja yurru yolŋu walala nhanŋuwaynha märr-ŋal'yundja;Ŋayinydja yurru yukurra nhina ŋunhana walŋu ŋurruŋuna yanana,liŋgu ŋayi wekanhamina ŋanyapinyay ŋayi rakunydhinyarawu,biyaku ŋuli ŋayinydja yätjnha yolŋu.Guḻku'wu ŋayinydja rom-yätjmirriwu wekanharamina ŋanyapinyay ŋayi,ŋayipi yana gäŋala walalaŋgunydja yätj ŋuriŋi nhanukalay ŋayi rumbalyu,bala rakunydhinanydja ŋayi walalaŋgalana dharapulŋura,ga waŋananydja ŋayi yukurrana bukumirriyaŋalanydja ŋurikiyi yolŋu'-yulŋuwu rom-yätjmirriwunydja,ŋäŋ'thurruna walalaŋgu bäy-ḻakaranharawu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rranydja dhuwala ḻakarama yurru nhumalaŋgu,ga nhumanydja mak yurru yakana ŋula märr-yuwalkthirri ŋämanydja,yakana mak nhuma yurru dharaŋan walŋu yuwalkkuma,ŋunhi yuwalktja ŋunhiyi nhanukuŋuwaynha walŋu Godkuŋuna goŋbuy djämawu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wunydja djämamirri yolŋu gurarrthina ŋayi dhiyala warray ŋilimurruŋgala warray yolŋu'-yulŋuwala,bitjarra bitjan dharpa ŋuli dhamany'tjun ŋanhdharkŋuru ŋulaŋuru munathaŋuru.Ŋilimurrunydja ŋanya ŋunhi guyaŋina yanapi ŋayi ŋula yolnha,yakana ŋayi ŋuli yukurranha milkunhaminyanydja ŋanyapinyay ŋayi garrwarkunhaminyanydja walŋu,märr bini ŋilimurru ḏukṯukthinya malthunarawu nhanŋu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lŋu'-yulŋuyu ŋanya yukurrana ritjan'thurruna ga ŋapa-nherraṉmina nhanŋu,liŋgu ŋayi ŋunhi ŋayaŋumiriwyina ŋonuŋdhina,ga dhaŋgaḏirryurruna ŋayi, batjpatjthurruna manapara,bala ŋilimurrunydja be mel-yaw'yunminana nhänharaŋurunydja nhanukala, ḻäy-yarryurrunana yukurrana,liŋgu ŋilimurru birrka'yurruna yanapi ŋula yolnha ŋay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batjpatjthurrunanydja ŋayi yukurrana ŋilimurruŋgalana dharapulŋura ŋunhi;Ŋayipina gäŋala ŋilimurruŋgunydja ŋunhi rerri,liŋgu wapthurruna ŋayi ŋilimurruŋgalana dharapullili.Ŋilimurrunydja birrka'yurruna ŋanya yanapi Godthunydja ŋanya dhä-ḏir'yunna yukurra nhanukalay yätjlili malaŋulili,yana bini ŋayi djäma ŋula nhäna yätjnh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yuwalktja galŋu ŋayi burakinanydja ŋilimurruŋgala warray yätjthu, ŋilimurruŋgala dharapulŋura;Ŋayi batjpatjthurruna walalaŋgala baymatthunarayu, liŋgu ŋilimurruway mäkiri'-yarryurruna Godku,bala ŋilimurrunydja walŋathinana ŋuriŋi nhanukala burakinyarayuna.Ŋilimurru yurru ŋayaŋuna nhina yukurra galkina walŋu Godkalana, nhanukalaynha nyeyaḻŋura,liŋgu ŋayina djaw'yurruna dhä-ḏir' ŋilimurruŋgunydja, ŋunhiyinydja ŋunhi bini ŋilimurruway märranha dhä-ḏirny'tja,bala yana nhanukala ŋuriŋi gaṯpurr'thinyarayunydja ŋilimurrunha ŋayi ḏukmaraŋalana liŋgu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äthilinydja ŋilimurru waṉḏina winya'-winyayurruna nhanukala goŋŋuru nyeyaḻŋuru,bitjarrana bitjan ŋuli wäyin bembi marrtji dhakaṉdhirri nhanukalaŋuwala djäkamirriwala;ŋilimurru marrtjinya ŋuli yukurranha ŋilimurruŋgalay djälkurru,yurru ŋayipi Godthu yurrum'maraŋalanydja ŋilimurruŋgunydja yätj malanha ŋunhi rom warrpam'thurruna yana, bala gurrunhara nhanukalana,ga ŋunhina ŋayi dhä-ḏirny'tja märraŋalana, bala rakunydhinanana ŋilimurruŋgalana dharapulŋur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nhayi walala ŋanya ŋunhi bumara yätjkuŋalanydja,ŋayinydja yana mukthurrunana dhayuŋanminana,wekanharaminana ŋanyapinyay ŋayi rakunydhinyarawuna,yakana ŋayi ŋula waŋana dhäruk buku-ruŋiyinmaraŋalanydja;Mukthurrunana ŋayi yana dhärrana yukurrana,balanyara yana liŋgu bitjan ŋuli wäyin bembi dhärra galŋa-mukthun, ŋunhi walala ŋuli ŋunhiyi wäyinnha bulka' gulkthun märram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ala mulkana ŋanya, bala gäŋala ŋanya dhä-wirrka'yunarawuna,ga ŋuliŋuru yätj-ḻakaranharaŋurunydja bala yana walala djaw'yurrunana-wala gäŋala murrkay'kunharawuna bunharawu.Yakana ŋanya ŋula waŋganydhu yolŋuyu dharaŋara, ŋunhi ŋayinydja burakina ŋilimurruŋgala dharapulŋura,yana walala bumara murrkay'kuŋalana ŋanya, liŋgu ŋilimurruŋgala yätjthu yolŋu'-yulŋuwal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2026-06-04T08:03:39Z</dcterms:created>
  <dcterms:modified xsi:type="dcterms:W3CDTF">2026-06-04T08:03:39Z</dcterms:modified>
  <dc:title>Bible.com.au: Isaiah 53:1-12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