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8:17-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wuŋu dhukarr nherraṉara nhanukalaŋuwu yolŋu'-yulŋuwu48:17-22 (The Lord's plan for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nhumalaŋgu Yitjuralwu bäpurru'wu ḏarrtjalktja Waŋarr walŋakunharamirrinydja nhumalaŋgu waŋa yukurra bitjan, “Ŋarrapi dhuwala Waŋarr Godtja nhumalaŋgu, ŋarra yurru marŋgikumanydja nhumalanha, märr yurru nhuma nhina yukurra ŋamakurru' yana walŋu goŋmirriyanhara ŋarrakuŋunydja, ga goŋ-gulamanydja ŋarra yurru gämanydja nhumalanha dhukarrkurrunydja dhunupakurru yana ŋamakurru'k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bini nhuma mäkiri'-witjunanydja ŋarraku, ga märranha romdja ŋarraku, ŋarranydja bini nhumalanha goŋmirriyanha warray walŋu, nhuma bini nhinanha yukurranha dhunupaŋura warray walŋu romŋura, ŋayaŋu-yal'yunara warray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nhi bini nhuma dhäruk-märranhanydja ŋarranha, nhumalaŋgunydja bini ŋunhi mala-wunharanydja mirithirrina galŋu guḻku'na; yakana bini nhumalanha miriŋuyunydja djuḻkmar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 ḏurryurrana walala, gundupuŋana dhipuŋuruyi wäŋaŋurunydja Bapilunŋurunydja, miriŋuwalanydja dhipuŋurunydja goŋŋuru dhawa-yawaṯthurrana yanana-wala. ḻakaraŋa biyakana birrŋ'maraŋana dhäwuny'tja galŋa-djulŋithiyana walŋu goŋmirriyiyana, ḻakaraŋa birrka'mirriŋura yolŋu'-yulŋuwanydja wäŋaŋura malaŋuŋura biyakana gam', “Garrayyunydja Waŋarryunydja walŋakuŋalana dhawaṯmaraŋalana nhanŋuway djämamirrinhanydja Yitjuralnh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äthilinydja ŋunhinydja walŋu Garrayyu gäŋala yukurrana ŋurru-warryurruna nhanŋuway ŋayi yolŋu'-yulŋunhanydja ŋuliwitjarra ŋanhdharkkurru wäŋakurru, yurru yaka warray walala ŋanhdharkthinanydja, yana ŋayi ŋunhi guṉḏanydja ḻirr'maraŋala, bala ŋuliŋuruyi guṉḏaŋurunydja ḻarryurrunana yana gapunydja walalaŋgu ḻukanh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tjanna ŋayi yukurra Garray waŋanydja, “Rom-yätjmirrinydja walŋu yolŋu walala yurru yakana nhina ŋayaŋu-yal'yunara, yakana walala yurru marrtji walŋamirrinydja, yakana yana.” Ga bitjarra ŋayi Garrayyu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2026-06-12T02:28:34Z</dcterms:created>
  <dcterms:modified xsi:type="dcterms:W3CDTF">2026-06-12T02:28:34Z</dcterms:modified>
  <dc:title>Bible.com.au: Isaiah 48:17-22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