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0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5: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dhukarrnydja yurru ŋorra marrtji ḻatju'na dhikana ŋanyana,ga yäkunydja ŋunhiyi dhukarrnydja “ḏarrtjalknha walŋu Godku, yol-wapthunamiriwnha.”Yakana yurru yolŋu ŋayaŋu-dhukun'mirrinydja yukurra marrtji ŋuliwitjandhiyi dhukarrkurru,ga yakana yurru ŋunhi yolŋu ŋäṉarr-djarrpiny'tja marrtji yukurra ŋuliwitjandhiy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akana yurru wakinŋuyu wäyindhu yolŋunha buma ŋunhilinydja dhukarrŋura,ŋunhi walala yurru yolŋu walala yukurra marrtji ŋuliwitjandhiyi;Walala yurru yolŋunydja walala marrtji walŋana yana ŋuliwitjandhinydja dhukarrkurru,ŋunhi walalanha ŋayi Garrayyu walŋakuŋala dhawaṯmaraŋala beŋuru miriŋuwala goŋŋur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ŋunhiyinydja walala yolŋu'-yulŋu yurru buna ŋunhiliyi Djurutjalamnha wäŋaŋura ŋayaŋu-djulŋimirrina,walala yurru yukurra marrtji manikaynydja miyaman djulŋithirrina walŋu yana märr-yiŋgathirrina.Bitjanna liŋguna gupaḏalnha walala yurru nhinanydja yukurra ŋayaŋu-djulŋithirrina,yakana ŋayi yurru ŋula yol yolŋu galŋa-yätjthirri ga warwuyundja biyapul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kunydja dhukarr ḏarrtjalk walŋu dhika yol-wapthunamiriw35:1-10 (God's way of holines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unha ŋanhdharktja wäŋa yurru djulŋithirrina walŋu,ga wurrki yurru ŋuthan ḻatju'thirrina dhikana ŋunhiliyi gawarrkaŋuranydja wäŋaŋu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unhiyi räwak wäŋa yurru dhika mulkuruyirrina dhapirrkthirrina,ga gawarrka' ŋunhiyi wäŋa yurru miyamanna yukurra galŋa-djulŋithirrina goŋmirriyirrina walŋu,liŋgu mulmu ga dhika nhä borum yurru ŋuthanna dhika ḻatju'yirrina walŋu borummirriyirrina.Ga bukmakthu yolŋuyunydja yurru nhämana ŋunhiyi ḻatjuny'tja ŋanya ganydjarr Godkunydja ŋunhimalayi,ŋunhi ŋayinydja ḻatju' walŋu yana,ga djämanydja ŋayi ŋuli mirithirri ŋamakurru' walŋ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ripunydja mak nhe ŋuli märr-yawaryunna ŋuriŋi djämayu mirithinyarayu,ga wiripunydja mak nhe ŋuli märr-yawaryun liŋgu ŋuriŋi ŋunhi nhe ŋuli bukumirriyama märr-weyinmirri,ga märr-weyin nhe yukurrana galkurruna.Yurru mukthurra yana märr-yuwalkthiya yulŋunydja ga wuṉḏaŋarrthiya,ga yakana gulyurra gandarrŋura, ga märr-yawaryurra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ḻakaraŋa ŋuripanydja yolŋuwa ŋunhi ŋayi ŋuli ŋayaŋu märr-yalŋgi'thirri,ḻakaraŋa nhanbala biyaka, “Way, dhärriya wuṉḏaŋarrthiya yana, ga yakana barrariyanydja.Galki nhuŋu Godtja yurru bunana.Ŋayi yurru dhä-ḏir'yunna yana ŋunhi miriŋunhanydja nhuŋu,yurru nhunanydja ŋayi yurru walŋakuma warr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bambayyunydja yurru yolŋuyu nhämana,ga mäkiri'miriwyunydja yurru ŋäm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ŋayinydja yurru ŋunhi bundhurrnydja yolŋu wapthu'-wapthunna yukurra giritjirrina,ga ŋunhinydja dhärukmiriwnydja yolŋu yurru yukurra miyamanna ŋayaŋu-djulŋithirrina goŋmirriyirrina,Liŋgu ŋunhalayi ŋanhdharkŋuranydja gawarrkaŋuranydja yurru gapu walmana yukurra dhawaṯthunna,bala yurru ŋunhiyi gapunydja waṉḏirri mayaŋ'-mayaŋdhirrina ŋuliwitjan baṉḏanygurrunydja räwakkurrunydja wäŋakurr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ŋunhi gorrmurnydja yurru munatha' ŋulwitjthirrina, liŋgu ŋuriŋi gapuyuna,ga ŋanhdharktja ŋunhiyi wäŋa yurru ŋoy-yal'yunna gapuyu ŋuriŋiyina.Ŋunhi yukurrana wakinŋu wäyin nhinana, ŋunhiyinydja wäŋa yurru wiripuŋuyirrina mulkuruyirrina,yuṯayirrina dhikana walŋu gapu-mäypamirriyirrina.]]></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2026-06-15T08:23:01Z</dcterms:created>
  <dcterms:modified xsi:type="dcterms:W3CDTF">2026-06-15T08:23:01Z</dcterms:modified>
  <dc:title>Bible.com.au: Isaiah 35:1-10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