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a dharpa malanha djaka' weyindja yukurra wokthunna märr-yiŋgathirrina,liŋgu ŋunhinydja buŋgawanydja bathalanydja galŋu liŋguna yupthurrunana,yakana yurru ŋayi ŋula yol yolŋu marrtji goŋ-ḏakul'mirrinydja,ga djatthun yurru ŋunhiyi galkinyamarama biyapulnydja,liŋgu ŋayinydja bena-wala wiḏi'yurru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nhe ŋunhi, ŋunhi nhe mirithirri yätj galŋu buŋgawa, bukmak ŋunhi wäŋa rakunymirriwunydja gumurr-ŋamathirri nhuŋu yukurra märranharawuna. Ŋunhinydja walala ŋunhi walala yukurrana nhinana be buŋgawamirri galŋu dhiyala munathaŋura, ŋunhiyinydja walalanydja rakunymirriwalana yukurra galkun nhuŋu, dhukarr-nhämana yukurra nhuŋu bunanharaw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yatjundja walala yukurra gawaw'yundja nhuŋu bitjanna, “Way nhenydja dhuwala yalŋgina, ganydjarrmiriwnha nhe, balanyarana liŋgu bitjan ŋanap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nhenydja ŋuli yukurranha nhinanha dhika ḻatjuŋura walŋu, ga bukmak ŋunhi yolŋunydja walala nhuŋu yukurrana märr-ŋal'yurrunana ŋula nhäyuna manikayyu, yurru dhiyaŋunydja-wala nhe ŋunhi rakunynha, nhe yukurra ŋorranydja dhuwala warrpam'nha rumbalnydja nhe barrpa'wuŋuna ŋäkirrmaranh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y buŋgawa, nhenydja be yäku Baṉumbirr Djaḏaw'yunaramirri, yurru yupthurrunana nhe yulŋunydja beŋuru djiwarrŋurunydja. Ŋäthilinydja ŋunhinydja nhe bumara marrtjina yolŋu'-yulŋunha miṯtjinha, yurru Godthunydja nhuna ḏupthurruna warray munatha'lil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ŋananydja nhe yukurrana ŋayaŋuyunydja nhokalay nhe, ga guyaŋina nhe yukurrana bitjarra, “Ŋarranydja yurru marrtji bala djiwarr'lili, ŋunhana-wala yana bena-wala garrwarlilina; ŋunhalayina ŋarra yurru yukurra nhinanydja ŋurruŋuna walŋu buŋgawana bukmakkuna djiwarr'wuywu malaŋ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rrtjinydja ŋarra yurru be-wala yana djuḻkmarama waŋupini'nhanydja ŋunha galŋu, ga nhinanydja ŋarra yurru yukurra bitjan buŋgawana bathalana, bitjan Godnha yana ŋayipina.” Ga bitjana nhe bini ŋunhi yulŋunydja garrwarkunhaminyanydja nhunapinyay n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Godthunydja nhuna ŋurrkaŋala warray ŋunha-wala ŋunhina rakunymirriwalana wäŋalili, dhikana yana ŋoylilina munatha'lilina ŋarŋgalil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nhayinydjayi rakunymirriwalanydja dhikanydja wäŋaŋura, yolŋuyu walalay yurru nhuna yukurra nhämana dharr bitjanna, ga waŋanydja walala yurru bitjanna, “Dhiyaŋunydja gay' yolŋuyu ŋunha munathany'tja wäŋa gur'kuryunmaraŋalana, ga bukmak wäŋanydja beyaṉiyinana nhan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ayinydja baḏuwaḏuyurruna warrpam'thurrunana ŋunha munathany'tja wäŋa, bala wäŋanydja ŋunha ganbarkthinana, baṉḏanydhinana räwakthinana. Ga bitjarrayi liŋgu ŋayi yolŋunhanydja walalanha yukurrana garrpira baḏak, mel-wuyunaramiriwnha ŋayinydja, yakana ŋayi dharraḏakuŋala walalanha, ga djuy'yurruna yära bäyŋ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ä-ḏir'yunara ŋuriki yätjku buŋgawawu14:1-22 (Judgement on the wicked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ukmak ŋunhi buŋgawa walala dhiyakuy munatha'wuynydja ŋorra marrtji moluŋuranydja ḻatju'mirriŋurana dhikana walŋu yan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nhuŋunydja rumbal yukurra yurru ŋorra warraŋul warray, baṉarraŋura warray ga barrpa'na binydjitjnha, yakana nhuna ŋula yolthu dholkuŋalanydja rumbalnydja nhuna, yana nhe yukurra ŋorranydja mukthunna yana ŋurikalana walalaŋgala dhambay, ŋunhi walala murrmurryurruna marrtjina mari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akana yurru nhuŋu yol marr-ŋal'yundja ga guyaŋirrinydja nhuna, liŋgu nhe baḏuwaḏuyurruna wäŋa ŋunhiyi nhuŋuway, ga bumara nhe dhawar'maraŋala yolŋu'-yulŋunha nhuŋu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buŋana murrkay'kuŋana gäthu'mirriŋunha walalanha ŋurikiyinydjayi yätjkunydja buŋgawawu, liŋgu ŋunha bäpa'mirriŋunydja walalaŋgu mirithirrina yanana yätjnha nyalmirina; yaka yurru ŋurikiyinydjayi gurruṯu'mirri walala biyapul gaŋgathirri marrtji, ga yakana yurru walalaŋgala dhuwala munatha' biyapulnydja goŋ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arranydja yurru buma dhawar'yunmaramana yana ŋunhiyi wäŋanha ŋuriki buŋgawawunydja, ga yakana yurru nhanŋu ŋula waŋgany yothu walŋathirrinydja.” Ga bitjarrayina ŋayi Garray waŋa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nydja yurru biyapul ŋayi mel-wuyun nhanukalayŋuwu ŋayi yolŋu'-yulŋuwu Yitjuralwunydja, biyapul walala yurru nhinayi yukurra nyeyaḻŋuranydja nhanukala; nhinanydja walala yurru yukurra walalaŋgalay walala wäŋaŋuranydja, ga walala yurru mulkurunydja yolŋu marrtji, ga nhinana walalaŋgala ŋunhiliyi, ḻunduthirrina wal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uḻku'yuna yurru miṯtjiyu bäpurru'yu guŋga'yundja yukurra walalanha Yitjuralnhanydja, märr yurru walala gumurr-roŋiyirri walalaŋgalay walala wäŋalili, ga ŋunhiyi mulkurunydja walala yolŋu'-yulŋu yurru djämamirrina Yitjuralwunydja. Yo, ŋunhiyi walala miṯtji ŋunhi walala ŋuli yukurranha buŋgawayinya Yitjuralwu bäpurru'wu ŋäthili, walalanydja yurru ŋunhiyinydja walala goŋŋura walalaŋgalana Yitjuralpuyŋuwalana, ga Yitjuralnha yurru walalaŋgunydja buŋgaw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tjural, nhumanydja ŋunhi wirrki yana ŋayaŋu-yätjthina ŋuriŋi warwuyunarayunydja, bitjarra nhuma barrarinana yukurrana, bala nhuma yukurrana wirrkina walŋu yanana djämanydja ŋurikiyi yätjku buŋgawawu, bitjana ŋayi ŋuli ḏapṯapmaranhana raki'yuna nhumalanha, ga yakana djuy'yunanydja. Yurru ŋayinydja yurru Godthunydja nhumalanha dharraḏakuma warray, dhawaṯmarama warray ŋuliŋuruyi nhanukalanydja goŋŋuru, bala nhuma yurru nhinana yukurra ganydjarrnha nhanukalana nyeyaḻŋura ga djäka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linyaramirriyunydjayi nhuma yurru yukurra warku'yunna ŋunhi miriŋunhanydja buŋgawanha Bapilunbuyŋunhanydja, waŋa nhuma yurru yukurra bitjanna,“Way, ŋunha buŋgawanydja yupthurrunana liŋguna,yakana ŋayi yurru biyapulnydja muŋdhun yukurra binydjitjkuma ŋula yolnha yolŋ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ŋayi Garrayyunydja liŋguna bakmaraŋalana ŋunhi nhanŋu mirithirrinydja yätjtja ganydjarr,yakana yana biyapulnydja ŋayi yurru ŋula yolku buŋgaw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tjanna liŋgu ŋayi ŋuli bunha yolŋu'-yulŋunhanydja ŋayaŋu-yätjkunhana;bukmak ŋunha bäpurru'nha ga bäpurru'nha ŋayi yukurrana ŋayathaŋala baṯ bitjarrana, garrpiran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dhiyaŋunydja-wala bukmak dhuwala wäŋa buku-ḻiw'marama yukurra nhina wapurarrŋurana, marimiriwnha nhämiriwnha,ga bukmak yolŋu walala yukurra märr-yiŋgathirrina miyamana-wala manikaynha yana galŋa-djulŋithirrina.]]></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2026-06-15T08:24:19Z</dcterms:created>
  <dcterms:modified xsi:type="dcterms:W3CDTF">2026-06-15T08:24:19Z</dcterms:modified>
  <dc:title>Bible.com.au: Isaiah 14:1-22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