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15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2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huwalanydja manikay wokthunarawuna ŋilimurruŋgalaŋuwu Walŋakunharamirriwu12:1-6 (Song of praise to God our Saviour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yalalaŋumirriyunydja ŋunhinydja yolŋu'-yulŋu yurru miyaman dhuwalana manikay gam',“Garray, ŋarra yurru wokthunna nhuŋu.Ŋäthilinydja ŋunhinydja nhe ŋaramurryina ŋarraku,yurru dhiyaŋunydja-wala ŋunhiyi ŋaramurrnydja ŋanydjaḻa'yurrunana,bitjarra nhe ŋarranha marrparaŋ'kuŋala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tja ŋunhi ŋarraku walŋakunharamirri,ŋarra yurru ŋayaŋu-nherraṉmirrinydja nhanukalaynha yana, ga yakana barrarirri.Garraynydja dhiyalaŋumina gay' ŋarrakala ŋayaŋuŋurana,ga ŋayina ŋarraku ganydjarrnydja;ŋarraku ŋayaŋunydja djulŋithirri yukurra miyamanna,liŋgu ŋayi ŋarranhanydja walŋakuŋal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aŋu-djulŋithirrina ŋarra ŋuli wurkthundja ŋunhiyi walŋanydja gapu, ŋunhi wekanhara nhanukuŋuwaynha yana Garraywuŋuna,liŋgu ŋayipi ŋarraku walŋakunharamirrinydja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uriŋiyinydjayi waluyu nhuma yurru waŋa bitjan,“Wokthurrana walala Garraywu. Wäthurra nhanukala, ga ŋayinydja yurru nhuna guŋga'yunna.ḻakaraŋa birrka'mirriwana yolŋu'-yulŋuwanydja nhaltjarra ŋayi Garrayyu djäma ŋamakurru' walŋu.ḻakaraŋanydja ŋanya biyaka nhäyinyara ŋayi, biyapul walŋu bathal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ku-ŋal'yurranydja manikayyu manaparra nhanukala Garraywalanydja,liŋgu yuwalk yana ŋayi djämanydja mirithirri walŋu, ḻatju' dhika ŋanya;bukmak dhuwala munatha' wäŋa ḻiw'marama yurru yolŋu'-yulŋunydja wokthun nhanŋu yäkuwunydja ŋunhi ŋayi bathala yäk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uma yolŋu'-yulŋu ŋunhi nhuma Djurutjalambuy, ma' yiŋgathiya biyakana Garraywu,miyamalana manikaynha wokthurrana manaparra,liŋgu Garray Godtja biyapul warray dharrpal walŋu nhumalaŋgu,ga nhinanydja ŋayi yukurra dhuwali ṉapuŋga'na nhumalaŋgala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2026-06-24T15:34:50Z</dcterms:created>
  <dcterms:modified xsi:type="dcterms:W3CDTF">2026-06-24T15:34:50Z</dcterms:modified>
  <dc:title>Bible.com.au: Isaiah 12:1-6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