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8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5: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tja ḏukṯuk ŋilimurruŋgu, ŋilimurru yurru yuwalkkuma yana wal'ŋu nhanŋu marŋgiyirri5:15—6:6 (God wants us to really know him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ayi Garray waŋana bitjarra, Ŋarra yurru gonha'yunna ŋarrakuwaynydja yolŋu'-yulŋunha, yana liŋgu-u-u ga waŋa walala yurru ḻakaranhamirri bitjanmirri, ‘Yuwalk muka dhuwala ŋanapurru dhuwurr-yätjmirrinydja, yakanydja ŋamakurru',’ bitjan yurru. Yo, burakirrinydja walala yurru ŋayaŋu-yätjthirrinydja mirithirri wal'ŋu yana dhika, liŋgu ŋuriŋi walalaŋgalay yätjthu, yurru ŋayaŋu-yätjthinyarayunydja ŋuriŋinydja walala yurru marŋgiyirri ŋuliwitjandhinydja, bala warrya'yunna ḻarrumana ŋarrakunydja. Mak walala yurru yuwalk gal'ŋu ḏukṯukthirrinydja dhärukku ŋarrakalaŋuwunydja märranharawu, bala yurru walala gananna ga bilyunna, gonha'yunna ŋunhiyi yätjtja malanha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2026-06-12T01:43:28Z</dcterms:created>
  <dcterms:modified xsi:type="dcterms:W3CDTF">2026-06-12T01:43:28Z</dcterms:modified>
  <dc:title>Bible.com.au: HOSEA 5:15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