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5143500" type="screen16x9"/>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ableStyles" Target="tableStyles.xml"/>
</Relationships>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471331656"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hyperlink" Target="https://biblesocietyaus.typeform.com/to/hahvZS" TargetMode="Externa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1028700"/>
          <a:ext cx="8229600" cy="4029075"/>
          <a:chOff x="914400" y="1028700"/>
          <a:chExt cx="8229600" cy="4029075"/>
        </a:xfrm>
      </p:grpSpPr>
      <p:sp>
        <p:nvSpPr>
          <p:cNvPr id="1" name=""/>
          <p:cNvSpPr txBox="1"/>
          <p:nvPr/>
        </p:nvSpPr>
        <p:spPr>
          <a:xfrm>
            <a:off x="914400" y="1028700"/>
            <a:ext cx="7315200" cy="1714500"/>
          </a:xfrm>
          <a:prstGeom prst="rect">
            <a:avLst/>
          </a:prstGeom>
          <a:noFill/>
        </p:spPr>
        <p:txBody>
          <a:bodyPr anchor="b" rtlCol="0" bIns="45720" lIns="91440" rIns="91440" tIns="45720">
            <a:spAutoFit/>
          </a:bodyPr>
          <a:lstStyle/>
          <a:p>
            <a:pPr algn="ctr" fontAlgn="b" marL="0" marR="0" indent="0" lvl="0">
              <a:lnSpc>
                <a:spcPct val="100%"/>
              </a:lnSpc>
            </a:pPr>
            <a:r>
              <a:rPr lang="en-US" b="1" sz="6000" spc="0" u="none">
                <a:solidFill>
                  <a:srgbClr val="000000">
                    <a:alpha val="100.00%"/>
                  </a:srgbClr>
                </a:solidFill>
                <a:latin typeface="Calibri"/>
              </a:rPr>
              <a:t><![CDATA[YIPURUWU MALAWU DHÄRUK 9:1-28]]></a:t>
            </a:r>
          </a:p>
        </p:txBody>
      </p:sp>
      <p:sp>
        <p:nvSpPr>
          <p:cNvPr id="2" name=""/>
          <p:cNvSpPr txBox="1"/>
          <p:nvPr/>
        </p:nvSpPr>
        <p:spPr>
          <a:xfrm>
            <a:off x="914400" y="2743200"/>
            <a:ext cx="7315200" cy="1285875"/>
          </a:xfrm>
          <a:prstGeom prst="rect">
            <a:avLst/>
          </a:prstGeom>
          <a:noFill/>
        </p:spPr>
        <p:txBody>
          <a:bodyPr rtlCol="0" bIns="45720" lIns="91440" rIns="91440" tIns="45720">
            <a:spAutoFit/>
          </a:bodyPr>
          <a:lstStyle/>
          <a:p>
            <a:pPr algn="ctr" fontAlgn="base" marL="0" marR="0" indent="0" lvl="0">
              <a:lnSpc>
                <a:spcPct val="100%"/>
              </a:lnSpc>
            </a:pPr>
            <a:r>
              <a:rPr lang="en-US" b="1" sz="4000" spc="0" u="none">
                <a:solidFill>
                  <a:srgbClr val="000000">
                    <a:alpha val="100.00%"/>
                  </a:srgbClr>
                </a:solidFill>
                <a:latin typeface="Calibri"/>
              </a:rPr>
              <a:t><![CDATA[gnnNTOTP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9 ]]></a:t>
            </a:r>
            <a:r>
              <a:rPr lang="en-US" b="1" sz="3000" spc="0" u="none">
                <a:solidFill>
                  <a:srgbClr val="000000">
                    <a:alpha val="100.00%"/>
                  </a:srgbClr>
                </a:solidFill>
                <a:latin typeface="Calibri"/>
              </a:rPr>
              <a:t><![CDATA[Yo, ŋunhinydja malanha ŋunhi ŋayi Godthu wekaŋala ŋäthili, ŋunhiyinydja mali yana, mayali'mirri malanha rom, wärriku'wu yana dhärranharawu.Ŋunhi ŋuli ŋula yol marrtjinya bala buku-ŋal'yunarawunydja Godku, ŋayaŋunydja nhanŋu yakana ŋuli ḏarrtjalkkunha ŋuriŋi mundhurryu ŋathayunydja ga ŋula nhäyu; yakana yurru yolŋu marrtji galkithirri Godkala goramiriw, ŋayaŋu-ŋal'yunara manapanara ŋuliwitjan ŋapatjkunharayu wäyingala maŋgu'-waṉḏinyarayu.]]></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0 ]]></a:t>
            </a:r>
            <a:r>
              <a:rPr lang="en-US" b="1" sz="3000" spc="0" u="none">
                <a:solidFill>
                  <a:srgbClr val="000000">
                    <a:alpha val="100.00%"/>
                  </a:srgbClr>
                </a:solidFill>
                <a:latin typeface="Calibri"/>
              </a:rPr>
              <a:t><![CDATA[Liŋgu ŋunhiyinydja malanha munatha'wuy warray, bitjan ŋathanydja ga gapunydja ga ḻupthunaramirrinydja rom, ŋunhi yana yurru ḻupthun ḏarrtjalkkuma rumbal yana warraŋul. Dhuwalayinydja rom ŋayi Godthu wekaŋala ŋäthili, yana ŋayi yurru dhärra yukurra wärriku warray, yana liŋgu ga ŋulinyaramirriyuna ŋunhi ŋayi yurru Godthu wekama yuṯana wal'ŋu rom, ŋunhi yurru ŋuriŋiyinydja ḏarrtjalkkuma yolŋuwu ŋunha ŋayaŋuna wal'ŋu djinawa'na, ga yurruna ŋäthiliŋunydja yurru ŋunhi winya'yun nhäŋiniŋ'thirrina.Godthu nherrara yuṯanydja rom buku-ŋal'yunarawu ŋunhimalayina dharapullili ŋäthiliŋulili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1 ]]></a:t>
            </a:r>
            <a:r>
              <a:rPr lang="en-US" b="1" sz="3000" spc="0" u="none">
                <a:solidFill>
                  <a:srgbClr val="000000">
                    <a:alpha val="100.00%"/>
                  </a:srgbClr>
                </a:solidFill>
                <a:latin typeface="Calibri"/>
              </a:rPr>
              <a:t><![CDATA[Ga ŋunhiyinydjayi yuṯanydja rom ŋunhi ŋayi Godthu wekaŋala liŋguna dhuwalana; liŋguna ŋayi Djesu-Christtja bunanana, ga ŋayina ŋunhi ḻiya-ŋärra'mirrinydja wal'ŋu ŋilimurruŋgu, ŋunhi nhanukalana yana ŋilimurru yurru märrama ŋamakurruny'tja nhä malanha ŋunhi Godthu dhawu'mirriyaŋala ŋilimurruŋgu. Yurru ŋayi Djesuyunydja yukurra djäma ŋunha yuwalkŋuŋurana wal'ŋu ŋärra'ŋura, ŋunhi ŋayinydja ŋunhiyinydja buṉbu biyapulnha wal'ŋu ŋamakurru' ga ḏarrtjalknha yanana, liŋgu ŋunhiyinydjayi yakana munatha'wuy yana buṉbu, yakana ŋunhiyinydja ŋärra' yolŋuwuŋu goŋbuy djämawu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2 ]]></a:t>
            </a:r>
            <a:r>
              <a:rPr lang="en-US" b="1" sz="3000" spc="0" u="none">
                <a:solidFill>
                  <a:srgbClr val="000000">
                    <a:alpha val="100.00%"/>
                  </a:srgbClr>
                </a:solidFill>
                <a:latin typeface="Calibri"/>
              </a:rPr>
              <a:t><![CDATA[Yo, Garraynydja ŋunhi Djesunydja ŋayipina bala marrtjina, ga gulŋiyina ŋayi ŋunhimalayi djiwarr'lilina, Godkala ŋunhi Ŋärra'lili, yurru ŋayinydja Djesunydja waŋganymirri yana gärrina ŋunhimalayi, bala ŋunhana ŋayi nhinana yukurra gupaḏalnha-wala yana. Yaka ŋayi Garray Djesu ŋunhi gärrina gulaŋdhu wäyingalanydja, buliki'walanydja ga nanikutkalanydja maŋgu'yu; ŋayinydja ŋunhiyi gulŋiyina marrtjina nhanukiyingalay warray ŋayi gulaŋ-waṉḏinyarayu, ga ŋuliwitjandhinydja nhanukiyingala gulaŋdhunydja ŋayi walŋakuŋala ŋilimurrunhana, märr yurru ŋilimurrunydja nhina ŋunhalanydja gupaḏalnha wal'ŋu yanana-wala yurru, nhanukalana galkin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3 ]]></a:t>
            </a:r>
            <a:r>
              <a:rPr lang="en-US" b="1" sz="3000" spc="0" u="none">
                <a:solidFill>
                  <a:srgbClr val="000000">
                    <a:alpha val="100.00%"/>
                  </a:srgbClr>
                </a:solidFill>
                <a:latin typeface="Calibri"/>
              </a:rPr>
              <a:t><![CDATA[Ŋuriŋi wiripu-guḻku'yunydja ḏalkarra'mirriyu walalay ŋuli märranha nanikutnha ga buliki'nha gulaŋ, bala bathana ŋuli rumbal ŋunhiyi buliki'nhanydja, bala ŋunhi ḻirrwiny'tja walala wapmaranhana marrtjinya ŋuli. Bala walala ŋuli maŋgu'nhanydja ŋunhi wäyinnha ga ḻirrwi'nha bikpikthunana yolŋu'-yulŋuwala rumballilina, ŋurikala yolŋuwala walalaŋgala ŋunhi walala dhuḏi-yarrkthunara ganaŋ'thunarana Godkala ŋula nhäyu ŋunhi romdhu, bala walala ŋuli rom-ŋamathinyana ŋuriŋinydja maŋgu'yu wäyingala ga ḻirrwi'yu ŋuriŋiyi, ga ŋuliŋuruyina dhäŋuru walala ŋuli marrtjinya bala buku-ŋal'yuna Godkunydj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4 ]]></a:t>
            </a:r>
            <a:r>
              <a:rPr lang="en-US" b="1" sz="3000" spc="0" u="none">
                <a:solidFill>
                  <a:srgbClr val="000000">
                    <a:alpha val="100.00%"/>
                  </a:srgbClr>
                </a:solidFill>
                <a:latin typeface="Calibri"/>
              </a:rPr>
              <a:t><![CDATA[Yurru Garraywu Djesuwunydja maŋgu' ḏarrtjalk warray, djuḻkthunmarama yukurra ŋunhi wäyinnhanydja maŋgu', liŋgu ŋayinydja ŋunhi Garraynydja garrkuḻuk warray wal'ŋu ŋula nhämiriw warray. Balanyarana ŋayi ŋunhi yulŋunydja, bitjan wäyin ŋunhi walala ŋuli gäma ŋapatjkunharamirri walalaŋgu yätjpuy, liŋgu ŋuliwitjarrana walŋa-ḏikṯikkalana Birrimbirryu ŋayi wekanhamina ŋanyapinyay ŋayi rakunydhinyarawu ŋilimurruŋgala dharapulŋura. Yakana biyapulnydja ŋilimurru yurru ŋayaŋu ŋonuŋdhirri, bala rum'rumdhunna yukurra nhanŋu Godku, liŋgu ŋayaŋunydja ŋilimurruŋgu dhuwala yänaŋukuŋalana, ḏarrtjalkkuŋalana liŋguna nhanukala Djesuwala maŋgu'-waṉḏinyarayuna. Yakana biyapulnydja yurru ŋilimurru djäma yukurra ŋula nhä ŋunhiyi ganydjarrmiriwnydja rom malanha; ŋilimurru yurru yuwalkkuma yana djäma yukurra Godkunydja, ŋunhi ŋayipina walŋa-ḏikṯiktja waŋar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5 ]]></a:t>
            </a:r>
            <a:r>
              <a:rPr lang="en-US" b="1" sz="3000" spc="0" u="none">
                <a:solidFill>
                  <a:srgbClr val="000000">
                    <a:alpha val="100.00%"/>
                  </a:srgbClr>
                </a:solidFill>
                <a:latin typeface="Calibri"/>
              </a:rPr>
              <a:t><![CDATA[Ga dhiyakuyinydja ŋayaŋuwu ŋayipina Djesuna ŋunhi dhä-manapanamirrinydja yolŋu ŋurikiyi yuṯawunydja wäwungunhaminyarawuywu; ŋuliwitjandhi nhanukalaŋukurruna ŋilimurru yurru marrtji galkithirrinydja Godkala, märr yurru ŋilimurrunydja märramana yukurra yurru ŋunhiyi gupaḏalŋunydja wal'ŋu walŋa ŋunhi ŋayi Godthu dhawu'mirriyaŋala ŋilimurruŋgu, ŋurikinydja ŋilimurruŋgu ŋunhi ŋayi God wäthurruna, nhanŋuwayliliyaŋala ŋayi. Dhiyaŋunydja-wala ŋayi yurru yana gumurr-ŋamathirrina märramana ŋilimurrunha nhanukalay ŋayi wäŋalilinydja, liŋgu ŋuliwitjarra rakunydhinyarakurru Garraywalaŋu-kurrunydja ŋayinydja ŋilimurrunha dhawaṯmaraŋalana ŋulaŋuru yätjŋuruna malaŋuŋuru, ŋunhi ŋilimurru yukurrana djäma ŋäthili, ŋunhi ŋilimurru yukurrana ŋunhilimiyi liŋgu nhinana ŋäthiliŋuŋura romŋur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6-17 ]]></a:t>
            </a:r>
            <a:r>
              <a:rPr lang="en-US" b="1" sz="3000" spc="0" u="none">
                <a:solidFill>
                  <a:srgbClr val="000000">
                    <a:alpha val="100.00%"/>
                  </a:srgbClr>
                </a:solidFill>
                <a:latin typeface="Calibri"/>
              </a:rPr>
              <a:t><![CDATA[Liŋgu ŋuliwitjandhina liŋgu rakunydhinyarakurrunydja yurru yolŋuyu märrama yukurra ŋunhiyi dhawu'mirriyanhara nhä malanha. Yo, ŋunhi ŋayi ŋuli yolŋu waŋa dhawu'mirriyama bitjandja. “Dhuwalanydja malanha ŋarraku girriny'tja yurru bukmak nhawikuna, ŋula yolkuna,” bitjan ŋayi ŋuli dhawu'mirriyamanydja, yurru yakana ŋayi yurru ŋuriŋi yolŋuyunydja märrama ŋunhiyi malanha, ŋunhi ŋayi ŋunhiyi yolŋu walŋanydja nhina yukurra mukthundja. Ga dhäŋuru ŋuliŋurunydja ŋunhi ŋayi yurru rakunydhirri, bala ŋayinydja yurru ŋuriŋinydjayi yolŋuyu märramana yana ŋunhiyi dhawu'mirriyanhara nhä malanh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8 ]]></a:t>
            </a:r>
            <a:r>
              <a:rPr lang="en-US" b="1" sz="3000" spc="0" u="none">
                <a:solidFill>
                  <a:srgbClr val="000000">
                    <a:alpha val="100.00%"/>
                  </a:srgbClr>
                </a:solidFill>
                <a:latin typeface="Calibri"/>
              </a:rPr>
              <a:t><![CDATA[Ga dhiyakuyina ŋayaŋuwu, ŋunhi Godthunydja nherrara ŋunhiyi ŋäthilinydja wäwungunharaminyarawuy ŋurikala yolŋu'-yulŋuwala, ŋunhiyi dhawu'mirriyanhara nhä malanha marrtjina maḻŋ'thu-maḻŋ'thurrunana ŋuliŋuru dhäŋuru yana ŋunhi wäyingu gulaŋ waṉḏin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9 ]]></a:t>
            </a:r>
            <a:r>
              <a:rPr lang="en-US" b="1" sz="3000" spc="0" u="none">
                <a:solidFill>
                  <a:srgbClr val="000000">
                    <a:alpha val="100.00%"/>
                  </a:srgbClr>
                </a:solidFill>
                <a:latin typeface="Calibri"/>
              </a:rPr>
              <a:t><![CDATA[Ŋäthilinydja ŋayi Mawtjitjthu ḻakaraŋala yolŋu'-yulŋuwala bukmakkuŋala yana ŋunhiyi romdja malanha ŋunhi ŋayi Godthu wekaŋala nhanukala Mawtjitjkala, nhaltjan walala yurru nhina ga djäma, ga dhäŋuru ŋuliŋurunydja Mawtjitjthu märraŋala wäyinnha gulaŋ, bulikinha ga nanikutnha maŋgu'. Ŋayi beŋgurruny'tja ŋunhiyi gapuyuna gulaŋnha, ga bitjarrayi liŋgu ŋayi märraŋala many'tjarrnydja, bala garrpirana miku'yuna burrutha'yunydja, bala ḻupmaraŋala ŋunhimala banikin'lilinydja gulaŋmirrililinydja, bala ŋayi bikpikthurrunanydja ŋunhiyi maŋguny'tja ŋunhimalana djorra'lilina ŋunhi Godku rom yukurrana wukirriwuy ŋorrana. Ga bitjarrayi yana liŋgu ŋayi yolŋu'-yulŋuwalanydja bikpikthurruna ŋuriŋi bili gulaŋdh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Ŋäthiliŋunydja rom ŋunhi ganydjarrmiriwnha, yana ŋunhiyi mali yuwalkŋu wal'ŋu]]></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0 ]]></a:t>
            </a:r>
            <a:r>
              <a:rPr lang="en-US" b="1" sz="3000" spc="0" u="none">
                <a:solidFill>
                  <a:srgbClr val="000000">
                    <a:alpha val="100.00%"/>
                  </a:srgbClr>
                </a:solidFill>
                <a:latin typeface="Calibri"/>
              </a:rPr>
              <a:t><![CDATA[Bala ŋayi Mawtjitjtja waŋana bitjarrana, “Dhiyaŋuyi maŋgu'yunydja bikpikthunarayu yukurra mel-ḻakarama ŋilimurrunhana, ŋunhi ŋilimurrunydja nhanŋuwaynha dhulŋuŋuna yolŋu'-yulŋu, liŋgu balakurruyi ŋilimurruŋgalana ŋayi ŋunhi Godthunydja wäwungunhaminyarawuynydja dhuḏi-nherrara; ŋayinydja yurru ŋilimurrunha gumurrkumana, ga ŋilimurrunydja yukurra yurru dhäruknha märramana-wala yana ŋany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1 ]]></a:t>
            </a:r>
            <a:r>
              <a:rPr lang="en-US" b="1" sz="3000" spc="0" u="none">
                <a:solidFill>
                  <a:srgbClr val="000000">
                    <a:alpha val="100.00%"/>
                  </a:srgbClr>
                </a:solidFill>
                <a:latin typeface="Calibri"/>
              </a:rPr>
              <a:t><![CDATA[Ga bitjarrayi liŋgu ŋayi Mawtjitjthu bikpikthurrunayi gulaŋ ŋunhimala Godkala buṉbulili ḏalwaḏalwa'lilinydja, ga bukmaklili nhälili malaŋulili girri'lili ŋunhi ŋorra'-ŋurrana marrtjina ŋunhiliyi dhuyuŋura buṉbuŋura; ŋunhiyinydja malanha warrpam ŋayi Mawtjitjthu yänaŋukuŋalana Godkuna yana, bitjarra ḏarrtjalkkuŋalana ŋuriŋiyi gulaŋdhun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2 ]]></a:t>
            </a:r>
            <a:r>
              <a:rPr lang="en-US" b="1" sz="3000" spc="0" u="none">
                <a:solidFill>
                  <a:srgbClr val="000000">
                    <a:alpha val="100.00%"/>
                  </a:srgbClr>
                </a:solidFill>
                <a:latin typeface="Calibri"/>
              </a:rPr>
              <a:t><![CDATA[Liŋgu Godkala romdhunydja yukurra ḻakarama bitjan gam', “Bukmak nhänydja malanha yurru yänaŋukuma ḏarrtjalkkuma maŋgu'yuna yana, ga bitjandhi liŋgu yätj dhuwurr malanha yurru buwayakkuma biḏiwiḏitjkumana ŋuriŋi bili waŋganydhuna yana gulaŋ-waṉḏinyarayuna. Ŋunhi bini gulaŋ-waṉḏinya yakanydja, ŋayinydja bini Godthunydja yakana bäy-ḻakaranha.”Ŋuriŋi ŋäthiliŋuyunydja wal'ŋu romdhu yakana yukurra buwayakkuma yolŋuwunydja yätjpu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3 ]]></a:t>
            </a:r>
            <a:r>
              <a:rPr lang="en-US" b="1" sz="3000" spc="0" u="none">
                <a:solidFill>
                  <a:srgbClr val="000000">
                    <a:alpha val="100.00%"/>
                  </a:srgbClr>
                </a:solidFill>
                <a:latin typeface="Calibri"/>
              </a:rPr>
              <a:t><![CDATA[Yo, ŋunhiyinydjayi buṉbunydja ŋunhi walala botjaŋala, ga ŋunhilimiyi djinawa' nhä malanha, ŋunhiyinydja yana mali, dhuḏakthun yukurra ŋunha yuwalkŋunha wal'ŋu ŋunha djiwarr'ŋura, yurru walala yukurra ŋunhi ŋorra'-ŋurranydja yäraŋuna, yana liŋgu ga yolŋu'-yulŋuyu ganaŋ'marama yurru Godku ŋuriŋiyina gulaŋdhu, ḏarrtjalkkumanydja yurru. Yurru yakana wäyingalanydja maŋgu'yu yurru ḏarrtjalkkuma ŋula nhä ŋunhala djiwarr'ŋuranydja; yuwalknha wal'ŋu ŋunhanydja nhä malanha yukurra dhärra ḏarrtjalkkunhara nhanŋukuŋu Djesu-Christkuŋuna yana maŋgu'-waṉḏinyarayu.]]></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4 ]]></a:t>
            </a:r>
            <a:r>
              <a:rPr lang="en-US" b="1" sz="3000" spc="0" u="none">
                <a:solidFill>
                  <a:srgbClr val="000000">
                    <a:alpha val="100.00%"/>
                  </a:srgbClr>
                </a:solidFill>
                <a:latin typeface="Calibri"/>
              </a:rPr>
              <a:t><![CDATA[Liŋgu Garraynydja Djesunydja yaka warray gulŋiyina ŋunhimalayi munatha'wuywalanydja ŋärra'lili, goŋbuynydja ŋunhi buṉbu djämawuy; ŋunhinydja wuŋiḻi warray, dhuḏakthun yukurra ŋunhiyi yuwalkŋunha wal'ŋu Godku buṉbunha. Garraynydja ŋunhi Djesunydja marrtjina bala gulŋiyina ŋunhana wal'ŋu djiwarr'lilina, yuwalkŋulilina ŋunhina ŋärra'lili, ga dhiyaŋunydja-wala ŋayi ŋunhana dhärra yukurra galkina Godkalana, ŋayina mali ŋilimurruŋgalanydj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5 ]]></a:t>
            </a:r>
            <a:r>
              <a:rPr lang="en-US" b="1" sz="3000" spc="0" u="none">
                <a:solidFill>
                  <a:srgbClr val="000000">
                    <a:alpha val="100.00%"/>
                  </a:srgbClr>
                </a:solidFill>
                <a:latin typeface="Calibri"/>
              </a:rPr>
              <a:t><![CDATA[Yo, dhiyala munatha'ŋuranydja ŋayi ŋuli Ḻiya-ŋärra'mirrinydja Yolŋu marrtjinya ŋunhimalayi ŋärra'lilinydja dhuŋgarra-watjinya; bitjanana liŋguna ŋayi ŋuli gärrinya yukurranha ŋunhimalayi maŋgu'mirri yana, yurru marrtjinyanydja ŋayi ŋuli gulŋiyinya ŋunhiyi wäyingala warray maŋgu'yunydja, yaka nhanukiyingala ŋayi maŋgu'yu. Yurru Garraynydja yaka guḻku'mirri gulŋi'gulŋiyina ŋunhimala djiwarr'lilinydja ŋärra'lili; waŋganymirri ŋayinydja yana gulŋiyina, ga liŋgun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6 ]]></a:t>
            </a:r>
            <a:r>
              <a:rPr lang="en-US" b="1" sz="3000" spc="0" u="none">
                <a:solidFill>
                  <a:srgbClr val="000000">
                    <a:alpha val="100.00%"/>
                  </a:srgbClr>
                </a:solidFill>
                <a:latin typeface="Calibri"/>
              </a:rPr>
              <a:t><![CDATA[Ŋunhi bini ŋayipi Garraynydja marrtjinya yukurranha bitjana liŋgu gulŋi'-gulŋiyinya ŋunhimalayinydja ŋärra'lilinydja, ŋunhi djiwarr'lilinydja, ŋayinydja bini ŋunhi yukurranha burakinya bitjanana liŋguna, beŋuruna bili ŋurruŋuruna ŋunhi ŋayi Godthu djäma dhuwala wäŋa. Yurru yaka ŋayinydja ŋunhi bitjarrayi guḻku'mirri rakunydhina marrtjina. Djesunydja ŋunhi maḻŋ'thurruna dhiyala munatha'-ŋuranydja dhiyaŋuna-bili dhawar'yunaramirriyuna wäŋayu, ga rakunydhina ŋayi waŋganymirri, ga liŋguna, ga ŋuliwitjarrayina ŋunhi ŋayi märr-yunupayina wekanhamina ŋanyapinyay ŋayi burakinyarawu ŋilimurruŋgala dharapulŋura, bala rakunydhinana, ŋayi bitjarrayina buwayakkuŋalanydja biḏiwiḏitjkuŋala rom ŋunhi yätjtja warrpa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7 ]]></a:t>
            </a:r>
            <a:r>
              <a:rPr lang="en-US" b="1" sz="3000" spc="0" u="none">
                <a:solidFill>
                  <a:srgbClr val="000000">
                    <a:alpha val="100.00%"/>
                  </a:srgbClr>
                </a:solidFill>
                <a:latin typeface="Calibri"/>
              </a:rPr>
              <a:t><![CDATA[Yo, Godthu nherrara romdja bitjarra gam' yolŋuwunydja, ŋayi yurru rakunydhirri buku-waŋgany yana waŋganymirri, ga dhäŋuru rakunyŋurunydja ŋayi yurru ŋunhiyi yolŋu dhärrana yukurra gumurrŋurana nhanukala Godkala mala-yarr'yunarawun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8 ]]></a:t>
            </a:r>
            <a:r>
              <a:rPr lang="en-US" b="1" sz="3000" spc="0" u="none">
                <a:solidFill>
                  <a:srgbClr val="000000">
                    <a:alpha val="100.00%"/>
                  </a:srgbClr>
                </a:solidFill>
                <a:latin typeface="Calibri"/>
              </a:rPr>
              <a:t><![CDATA[bitjarrayi liŋgu Garraynydja Djesunydja rakunydhina waŋganymirri yana, ŋunhiyinydja bitjarra ŋayi Godthu guḻku'wu ŋilimurruŋgu yätjtja malanha ŋal'maraŋala nhanukalana Djesuwalana, bala ŋayi burakinanydja ŋilimurruŋgalana dharapulŋura, bala ŋilimurruŋgunydja yätj malanha buwayakkuŋalana ŋayi, biḏiwiḏitjkuŋalana. Ga biyapul ŋayi yurru Garray maḻŋ'thundhi dhiyalanydja, ga ŋunhi ŋayi yurru marrtjinydja lili bunanydja, yakana ŋayi yurru ŋunhiyi biyapulnydja rakunydhirri yätjku malaŋuwu romgu, ŋunhinydja liŋguna, dhawar'yurruna; yana ŋayi yurru gonhdhamanydja lili marrtjinydja märranharawu ŋurikina walalaŋgu ŋunhi walala yukurra dhukarr-nhämana galkunna nhanŋu, märr ŋilimurrunydja yurru walŋana nhina ŋunhala gupaḏalnha-wal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a:solidFill>
                  <a:srgbClr val="000000">
                    <a:alpha val="100.00%"/>
                  </a:srgbClr>
                </a:solidFill>
                <a:latin typeface="Calibri"/>
              </a:rPr>
              <a:t><![CDATA[Was this helpful?]]></a:t>
            </a:r>
            <a:br/>
            <a:r>
              <a:rPr lang="en-US" sz="3000" spc="0" u="none">
                <a:solidFill>
                  <a:srgbClr val="000000">
                    <a:alpha val="100.00%"/>
                  </a:srgbClr>
                </a:solidFill>
                <a:latin typeface="Calibri"/>
                <a:hlinkClick r:id="rId2" tooltip="Feedback form"/>
              </a:rPr>
              <a:t><![CDATA[Help us improve with your feedbac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1 ]]></a:t>
            </a:r>
            <a:r>
              <a:rPr lang="en-US" b="1" sz="3000" spc="0" u="none">
                <a:solidFill>
                  <a:srgbClr val="000000">
                    <a:alpha val="100.00%"/>
                  </a:srgbClr>
                </a:solidFill>
                <a:latin typeface="Calibri"/>
              </a:rPr>
              <a:t><![CDATA[Yo, ŋäthilinydja wal'ŋu baman'tja God wäwungunhaminana ŋanyapinyaynydja ŋayi Djuwskalanydja yolŋu'-yulŋuwala, ŋayi ḻakaraŋala walalaŋgu nhaltjan walala yurru marrtji galkithirri buku-ŋal'yunarawu nhanukala Godkala ŋuliwitjandhi romgurru, ga bitjarrayi ŋayi ḻakaraŋala nhäyinyaraŋura buṉbuŋura walala yurru yukurra buku-ŋal'yundja nhanŋ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2 ]]></a:t>
            </a:r>
            <a:r>
              <a:rPr lang="en-US" b="1" sz="3000" spc="0" u="none">
                <a:solidFill>
                  <a:srgbClr val="000000">
                    <a:alpha val="100.00%"/>
                  </a:srgbClr>
                </a:solidFill>
                <a:latin typeface="Calibri"/>
              </a:rPr>
              <a:t><![CDATA[Yo, Godkunydja ŋunhi buṉbu balanyara bitjan daḻwadaḻwa yindi. Ga ŋunhi walala buṉbuŋala ŋunhiyi ḏalwaḏalwany'tja, bala walala gunganhamaraŋalana ṉapuŋgany'tja ḻatju'yuna dhomala'yu, bala märrma'yinana ŋayi ŋunhi wäŋa dhaḻakarrnydja, yurru waŋganynha dhurrwara gärrinyarawunydja. Ŋunhili dhaḻakarrŋura märr-warraŋulnydja ŋunhi yukurrana dhärrana djarraṯawun', yindi lanhdhirra djapin baṉdja'-baṉdja djarraṯawun'tja, ga ŋunhala wiripuŋuranydja gali'ŋura bala'pala yukurrana dhärrana, ŋunhi walala ŋuli rulwaŋdhunna ŋatha rruthi, duwalp bilkpilkmirri ḏämba ŋunhimalayi bala'palalilinydja, ga yäkunydja ŋunhiyi märr-warraŋulnydja Dhuyu Dhaḻakar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3 ]]></a:t>
            </a:r>
            <a:r>
              <a:rPr lang="en-US" b="1" sz="3000" spc="0" u="none">
                <a:solidFill>
                  <a:srgbClr val="000000">
                    <a:alpha val="100.00%"/>
                  </a:srgbClr>
                </a:solidFill>
                <a:latin typeface="Calibri"/>
              </a:rPr>
              <a:t><![CDATA[Ga ŋunha djinawany'tja wal'ŋu, ganaŋ'thunaranydja Godkuna wäŋa, yäku ŋunhiyinydja Ŋärra'na wal'ŋ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4 ]]></a:t>
            </a:r>
            <a:r>
              <a:rPr lang="en-US" b="1" sz="3000" spc="0" u="none">
                <a:solidFill>
                  <a:srgbClr val="000000">
                    <a:alpha val="100.00%"/>
                  </a:srgbClr>
                </a:solidFill>
                <a:latin typeface="Calibri"/>
              </a:rPr>
              <a:t><![CDATA[Ga ŋunhili dhomala'ŋuranydja ŋunhi gunganhawuyŋuranydja galkinydja, ŋunhilinydja yukurrana dhärrana bitjan bala'pala ŋäkirrmaranhara girri'wuy mel-wiḏi'mirriwuynha wal'ŋu, ŋunhi walala ŋuli ŋunhimalayi buŋgan bäwny'tja rarryunna gurthalili, bala ŋayi ŋuli gaŋgathinyana ŋunhiyi buŋgan ŋawululny'tja, ŋamakurru'na wal'ŋu mundhurr Godkuna. Ga ŋunhalayi Ŋärra'ŋuranydja wal'ŋu dhaḻakarrŋura, djinawa' wal'ŋu yukurrana dhärrana ŋunhiyinydja wäwungunhaminyarawuynha bathi, ŋunhi yukurrana ŋäkirrmaranhara ŋunhiyi dhärrana ḻiw'maranhara warrpam'thunara yana mel-wiḏi'-mirriyu girri'yu. Ga ŋunhilimiyinydja wäwungunhaminyarawuyŋura bathiŋuranydja dhuwala malanha ḻurrkun' gam'; ŋatha banikin'mirri yäku ‘mana’, ŋatha ŋunhinydja ŋunhina ŋunhi ŋayi Godthu maranhu-wekaŋala yolŋu'-yulŋunha ŋayilpiŋura, ga Yärungu wapitja, ŋunhi ŋayi ŋunhiyi wapitja dhamany'tjurruna marwatmirriyina ga borummirriyina, ga ŋunhiyi märrma' guṉḏa maṉḏanha bilkpilk ŋunhiyinydja 10-mirrina wukirriwuy rommirri. Dhuwalayina malanha ḻurrkun'nha ŋunhiyi yukurrana gulŋiyina ŋunha djinawany'tja wal'ŋu wäwungunhaminyawuyŋuranydja bathiŋu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5 ]]></a:t>
            </a:r>
            <a:r>
              <a:rPr lang="en-US" b="1" sz="3000" spc="0" u="none">
                <a:solidFill>
                  <a:srgbClr val="000000">
                    <a:alpha val="100.00%"/>
                  </a:srgbClr>
                </a:solidFill>
                <a:latin typeface="Calibri"/>
              </a:rPr>
              <a:t><![CDATA[Ga garrwarnydja wal'ŋu dhäŋuranydja ŋunhi bathiŋura märrma' djiwarr'wuy yolŋu maṉḏanha mali, djämawuy mel-wiḏi'mirriwuy girri'wuy, yurru maṉḏa yukurra ŋunhiyi binbarrnydja maṉḏanha djarryun ŋäkirrmarama yukurra ŋunhiyina ṉapuŋga'na dhaḻakarr, ŋunhi ŋunhilimiyina ŋayi Godtja yukurranha ŋuli djarraṯawun'nha nhinanha. Yo, guḻku' warray ŋarra bini nhumalaŋgu ḻakaranhanydja yukurranha ŋurikiy buṉbuwuynydja Godkalaŋuwuy, yurru dhuwalina liŋgu, yakana ŋarra yurru bukmakkumanydja ḻakaram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6-7 ]]></a:t>
            </a:r>
            <a:r>
              <a:rPr lang="en-US" b="1" sz="3000" spc="0" u="none">
                <a:solidFill>
                  <a:srgbClr val="000000">
                    <a:alpha val="100.00%"/>
                  </a:srgbClr>
                </a:solidFill>
                <a:latin typeface="Calibri"/>
              </a:rPr>
              <a:t><![CDATA[Ga dhuwalana ŋayi ŋunhi Godthu wekaŋala djämanydja ŋurikiyi ḏalkarra'mirriwunydja walalaŋgu. Bitjanna liŋgu walu ŋupanna walala ŋuli marrtjinya ŋunhimalayinydja märr-warraŋullilinydja wal'ŋu, Dhuyulilinydja yäkulili, ga ŋunhalayina bili walala ŋuli yukurranha djämanydja Godku; yakana walala ŋuli marrtji ga gulŋiyirri ŋunhamalanydja djinawa'lilinydja wal'ŋu ŋärra'lili. Ŋunhina liŋgu waŋganynha yana ḻiya-ŋärra'mirrina yolŋu marrtjinyanydja ŋuli gulŋiyinya ŋunhimalayinydja Ŋärra'lili wal'ŋu, yurru yakana ŋayi ŋuli gulŋiyirri walu-ŋupandja ŋunhimalayi. Waŋga'-waŋganymirri dhuŋgarra-ŋupanna yana ŋayi ŋuli gulŋiyinyanydja, yurru gärrinyanydja ŋayi ŋuli marrtjinya ŋunhimalayi wäyingala yana maŋgu'kurrunydja, ga ŋunhili djinawany'tja Ŋärra'ŋuranydja wal'ŋu ŋayi ŋuli gulaŋ bikpikthunna ŋunhimalayina, märr yurru ŋayi Godthu bäy-ḻakarama walalaŋgalaŋuwuy yätjpuy djämawuy, ŋunhi walala ŋuli ḻiyamiriwyu yätj djäma. Yo, ŋuriŋiyi gulaŋdhunydja ŋuli bitjan ŋäkirrmaranhana monygunhana yätjtja malanha ŋurikalaŋuwuy liŋgu ḻiya-ŋärra'mirriwalaŋuwuy, ga bukmakkalaŋuwuy yolŋu'-yulŋuwalaŋuwuy, märr yurru ŋayi Godthu yakana weyingumanydja guyaŋirri walalaŋgu yätjpu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914400" y="514350"/>
          <a:ext cx="8229600" cy="4629150"/>
          <a:chOff x="914400" y="514350"/>
          <a:chExt cx="8229600" cy="4629150"/>
        </a:xfrm>
      </p:grpSpPr>
      <p:sp>
        <p:nvSpPr>
          <p:cNvPr id="1" name=""/>
          <p:cNvSpPr txBox="1"/>
          <p:nvPr/>
        </p:nvSpPr>
        <p:spPr>
          <a:xfrm>
            <a:off x="914400" y="514350"/>
            <a:ext cx="7315200" cy="4114800"/>
          </a:xfrm>
          <a:prstGeom prst="rect">
            <a:avLst/>
          </a:prstGeom>
          <a:noFill/>
        </p:spPr>
        <p:txBody>
          <a:bodyPr anchor="ctr" rtlCol="0" bIns="45720" lIns="91440" rIns="91440" tIns="45720">
            <a:spAutoFit/>
          </a:bodyPr>
          <a:lstStyle/>
          <a:p>
            <a:pPr algn="ctr" fontAlgn="ctr" marL="0" marR="0" indent="0" lvl="0">
              <a:lnSpc>
                <a:spcPct val="100%"/>
              </a:lnSpc>
            </a:pPr>
            <a:r>
              <a:rPr lang="en-US" b="1" sz="3000" spc="0" u="none" baseline="30000">
                <a:solidFill>
                  <a:srgbClr val="000000">
                    <a:alpha val="100.00%"/>
                  </a:srgbClr>
                </a:solidFill>
                <a:latin typeface="Calibri"/>
              </a:rPr>
              <a:t><![CDATA[8 ]]></a:t>
            </a:r>
            <a:r>
              <a:rPr lang="en-US" b="1" sz="3000" spc="0" u="none">
                <a:solidFill>
                  <a:srgbClr val="000000">
                    <a:alpha val="100.00%"/>
                  </a:srgbClr>
                </a:solidFill>
                <a:latin typeface="Calibri"/>
              </a:rPr>
              <a:t><![CDATA[Yo, Godthu ŋunhi ŋayipi yana wekaŋala ŋunhiyi romdja, ga ŋuriŋinydjayi malaŋuyu romdhu Godkala Garrkuḻukthunydja Birrimbirryu yukurra marŋgikumana ŋilimurrunha, bitjanna gam': Djinawany'tja ŋunhanydja wal'ŋu Godku Ŋärrany'tja baḏak dhaḻ'yunara yana dhärra yukurra, ŋunhi ŋayinydja yukurra ŋunhiyinydja Dhuyunydja Dhaḻakarr mukthun yana dhärra; yakana yurru yolŋu'-yulŋu marrtji ga gulŋiyirri ŋunhimalayi Godkalanydja galkithirri, ŋunhi baḏak walala yukurra ŋunhilimi liŋgu romŋura nhinanydja.]]></a:t>
            </a:r>
          </a:p>
        </p:txBody>
      </p:sp>
    </p:spTree>
  </p:cSld>
  <p:clrMapOvr>
    <a:masterClrMapping/>
  </p:clrMapOvr>
</p:sld>
</file>

<file path=ppt/theme/theme1.xml><?xml version="1.0" encoding="utf-8"?>
<a:theme xmlns:a="http://schemas.openxmlformats.org/drawingml/2006/main" name="Theme34">
  <a:themeElements>
    <a:clrScheme name="Theme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34">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34">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b="180%" l="50%" r="50%" t="-80%"/>
          </a:path>
        </a:gradFill>
        <a:gradFill rotWithShape="1">
          <a:gsLst>
            <a:gs pos="0%">
              <a:schemeClr val="phClr">
                <a:tint val="80%"/>
                <a:satMod val="300%"/>
              </a:schemeClr>
            </a:gs>
            <a:gs pos="100%">
              <a:schemeClr val="phClr">
                <a:shade val="30%"/>
                <a:satMod val="200%"/>
              </a:schemeClr>
            </a:gs>
          </a:gsLst>
          <a:path path="circle">
            <a:fillToRect b="50%" l="50%" r="50%" t="5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29</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Bible.com.au</dc:creator>
  <cp:lastModifiedBy>Bible.com.au</cp:lastModifiedBy>
  <dcterms:created xsi:type="dcterms:W3CDTF">2026-06-24T15:36:23Z</dcterms:created>
  <dcterms:modified xsi:type="dcterms:W3CDTF">2026-06-24T15:36:23Z</dcterms:modified>
  <dc:title>Bible.com.au: YIPURUWU MALAWU DHÄRUK 9:1-28 (gnnNTOTPO)</dc:title>
  <dc:description/>
  <dc:subject/>
  <cp:keywords/>
  <cp:category/>
</cp:coreProperties>
</file>

<file path=docProps/custom.xml><?xml version="1.0" encoding="utf-8"?>
<Properties xmlns="http://schemas.openxmlformats.org/officeDocument/2006/custom-properties" xmlns:vt="http://schemas.openxmlformats.org/officeDocument/2006/docPropsVTypes"/>
</file>