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76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yinydja ŋunhi Godthunydja nhäŋala yolŋu'-yulŋunhanydja, ŋunhi walala yukurrana nhinana ŋuriŋiyi ŋäthiliŋuyu romdhu; yakana walala ŋuli yukurranha nhinanha ŋayaŋu-dhunupanydja ga ḏarrtjalktja. Bala ŋayi God waŋana bitjarrana,“Ŋäka dhuwala dhäruk ŋamathaŋa,Yalalanydja ŋarra yurru nherraṉ yuṯana wäwungunhaminyarawuy ŋarrakalaŋuwala yolŋu'-yulŋuwala,ŋurukala Yitjuralpuyŋuwalanydja ga Djudawuywalanydja walalaŋgala, bukmakkal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uwalayinydja yuṯanydja wäwungunha-minyarawuy ganaŋ'thunna yukurra, gänana wal'ŋu;yaka balanyara bitjarra ŋunhi ŋäthiliŋu rom, ŋunhi ŋarra wekaŋala wäwungunhaminyarawuy ŋurikala walalaŋgalaŋuwala märi'muwala,ŋulinyaramirriyunydja ŋunhi ŋarra walalanha dhawaṯmaraŋala yukurrana beŋuru Yetjipŋuru.Ŋarra yukurrana gäŋala ŋunhiyi yolŋu'-yulŋunhanydja,djäka dhika ŋamathaŋala,yurru walalanydja ŋunhi yaka warray dhäruk marrtjina märraŋala ŋarranha,yana walala gonha'yurruna, ŋapana wekaŋala ŋarrakunydja,ga bakmaraŋala ŋunhi dhawu'-nherraṉminyarawuynha.Walala mäkiri'miriwyinana ŋarraku,bala ŋarranydja bitjarrayi yana liŋgu walalaŋgunydja mäkiri'miriwyinayi,muḻkurr-dhumukthinayi walalanha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yalalaŋumirriyunydja ŋarra yurru nherraṉ yuṯana wal'ŋu wäwungunhaminyarawuy ŋarrakalaŋuwalanydja yolŋu'-yulŋuwala.Ŋarra yurru nherraṉ ŋarrakuwaynydja ŋunhi rom ŋunha ŋayaŋulilina walalaŋgala,ga ŋarrakuway dhäruktja ŋunhiyi yukurra yurru dhärrana yana walalaŋgala ḻiyaŋuranydja,wirrkina walala yurru dhärukku yana malthundja ŋarraku.Ŋarranydja yurru walalaŋgu God Waŋarr,ga walalanydja yurru ŋarrakuway yolŋu'-yu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akana biyapulnydja yurru yolŋuyu walalay waŋa wiripu-guḻku'wala bitjan, ‘Way marŋgithiya Garraywu', bitjandja,liŋgu bukmak yolŋu walala yurru marŋgithirri ŋarraku,ŋunha gali'wuy yolŋu walala ŋunhi,ga yana liŋgu-u-u ga ŋunha ŋurruŋuwala wapthun w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ŋarranydja yurru ŋunhi bäy-ḻakaramana walalaŋgu;yakana biyapulnydja ŋarra yurru guyaŋirri yätjpuynydja walalaŋgalaŋuwuy,yanana ŋarra yurru meṉgumana, biḏiwiḏitjkumana ŋunhiyi yätjtja walalaŋguŋu djäma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tjarrrayina ŋayi Garrayyunydja ḻakaraŋala yukurrana yuṯanhanydja wäwungunhaminyarawuy, ŋunhi ŋayi ŋunhiyinydja wapthurruna dharapullili ŋunhimalayina ŋäthiliŋuwalana. Ŋe, ŋunhi ŋuli yolŋuwu girri' ŋula nhä ŋäthiliŋuyirrinydja, ŋayi ŋuli ŋuriŋiyi yolŋuyunydja ḏupthunna, gonha'yunna manapan, ga bitjarrayi liŋgu ŋunhiyinydja rom ŋunhi ŋayi wekaŋala ŋäthili, liŋguna ŋäthiliŋuyinana ŋunhiyi romdja, ganydjarrmiriwyinana, galkina yurru winya'yunna; yakana yurru ŋilimurru biyapul marrtji yukurra ŋuliwitjandhi ŋäthiliŋukurrunydja, liŋgu yuṯanydja rom liŋguna maḻŋ'thurrun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na dhuwala ŋllimurruŋgu Ḻiya-ŋärra'mirri Yolŋ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uwalk yana ŋunhi yulŋunydja, ŋunhi ŋilimurruŋgunydja ḻiya-ŋärra'mirri yolŋu gäna warray, ganaŋ'thun yukurra, walŋa-ḏikṯik warray ga ḏarrtjalk warray, ga nhinanydja ŋayi yukurra ŋunhana djiwarr'ŋurana rrambaŋina ŋurikalana waŋarrwala biyapulwalana wal'ŋu bathalawala, ḻatju'ŋurana dhikana, ganydjarrmirriŋurana ya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ana ŋayinydja yukurra djäma yuwalkŋuŋurana wal'ŋu ŋärra'ŋura ŋunhi ŋayipi Garrayyu Godthu yana djäma ŋunhiyinydja wäŋa; yaka warray ŋayi ŋilimurruŋgalanydja ḻiya-ŋärra'mirriyu ŋuli yukurra' djäma dhiyala munatha'ŋuranydja buṉbuŋura, ŋunhili goŋbuywalanydja, yolŋuwuŋunydja djämawu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hiyala munatha'ŋura ŋuriŋi ḻiya-ŋärra'mirriyunydja yolŋuyu ŋuli wekama mundhurr Godku ŋatha ga ŋula nhä, ga bitjandhi liŋgu ŋayi ŋuli wäyinnhanydja gulaŋ-waṉḏinyamarama ŋapatjkunharawu ŋurikiyinydja yolŋu'-yulŋuwunydja. Nhä ŋayi ŋuriŋi ŋilimurruŋgalanydja ḻiya-ŋärra'mirriyunydja wekama ŋuli yukurra ŋilimurruŋgunydja ŋapatjkunharawu? Ŋilimurruŋgunydja ŋunhi ḻiya-ŋärra'mirri walŋa-wekanhamina ŋanyapinyay ŋayi, ga ŋuriŋiyi nhanukalay maŋgu'-waṉḏinyarayu ŋilimurrunha yukurra ŋapatjku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bini ŋayi Djesuyu djäma yukurranha dhiyala munatha'ŋuranydja, ŋayinydja bini yakana ḏalkarra'mirri yolŋu, liŋgu nhanukuŋu ŋunhi wekanhara wiripu warray, ganaŋ'thun yukurra ŋurikala wiripu-guḻku'wala ḏalkarra'mirriwala. Liŋgu ŋuriŋi wiripu-guḻku'yu ḏalkarra'mirriyu yolŋuyu walalay ŋuli yukurra bitjan warray liŋgu wekama ŋunhiyi bili mundhurr malanha, ŋunhi yukurra ŋuriŋiyi ŋäthiliŋuyu romdhu ḻakar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ŋunhiyinydja walala ŋuli djäma yukurra dhiyala warray Godkala buṉbuŋura, yurru buṉbunydja dhuwali mali yana, bitjan wuŋiḻi ŋunhiyi, dhuḏakthun yukurra ŋunhiyi yuwalkŋu wal'ŋu buṉbu ŋunha djiwarr'ŋura. Liŋgu ŋayi Godthu ḻakaraŋala ŋunhi Mawtjitjkala, ŋayi yurru djäma ŋunhiyi ḏalwaḏalwa Godku buṉbu, ga waŋananydja ŋayi Mawtjitjkala bitjarrana, “Nhe yurru dhuḏakthun djäma yukurra bitjan yana liŋgu ŋunhi ŋarra nhuŋu milkuŋala ŋunhiyi ḻakaraŋala ŋunhala buku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riki wiripu-guḻku'wunydja ḏalkarra'mirriwu walalaŋgu djäma mali yana, yurru djämanydja nhanŋu ŋunhi Djesuwunydja biyapul warray wal'ŋu, bathala warray yana, liŋgu ŋayi Djesuyunydja yukurra djäma ŋunha djiwarr'ŋuranydja, gäma yukurra ŋunhi yuṯana wal'ŋu rom, ŋunhi yukurra dhärra ŋunhilimina yuṯaŋurana dhawu'ŋura. Ŋuriŋi ŋäthiliŋuyunydja romdhu yakana walŋakuma ŋuli yukurra yolŋunha, yurru ŋuriŋiyi Djesuwalanydja gulaŋ-waṉḏinyarayu ŋayi Godthunydja bitjarra yuṯana nherrara wäwungunhaminyarawuynydja ŋilimurruŋgala, märr yurru ŋilimurrunydja yuwalk yana walŋa yukurra nhina ŋunhala nhanuk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 bini ŋuriŋi ŋäthiliŋuyunydja romdhu walŋakunha yolŋu'-yulŋunhanydja, ŋayinydja bini Godthunydja yakana dhawu'-nherraṉna yuṯanydja ŋunhimalayinydja dharapullili ŋäthiliŋulilinydja.]]></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2026-06-15T13:50:12Z</dcterms:created>
  <dcterms:modified xsi:type="dcterms:W3CDTF">2026-06-15T13:50:12Z</dcterms:modified>
  <dc:title>Bible.com.au: YIPURUWU MALAWU DHÄRUK 8:1-13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