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8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YIPURUWU MALAWU DHÄRUK 7: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Yo, ŋuriŋi ḏalkarra'mirriyunydja yolŋu'-yulŋuyu ŋunhi walala dhawaṯthurruna yarraṯaŋuru Lepaywala, walala ŋuli märrama ŋunhiyi nhä malanha ŋunhi walala ŋuriŋiyi Yitjuralpuyŋuyu yolŋu'-yulŋuyu ŋuli mala-wuḻkthun Godkuna, yurru ŋulinyaramirriyunydja ŋunhi ŋayi Yipurayimdhunydja wekaŋala Godkunydja mala-guḻkthunara Milkitjitikkalana, ŋunhiyinydja bitjarra ŋayina ŋuriŋiyinayi Lepayyuna ŋayipina wekaŋala Godkunydja ŋula nhä nhanukalana Milkitjitikkalana, liŋgu ŋunhiyi Lepaynydja ŋunha muka yana ŋayi baḏak rumbalŋura nhanukala Yipurayimgala, ŋula nhä'mirriŋuwala gäthu'mirriŋuwala nhanukalaŋuwala yana ŋayi. Yo, Milkitjitiktja dhuwala biyapul wal'ŋu ŋayinydja yolŋu, djuḻkmarama yukurra ŋunhi wiripu-guḻku'nhanydja ḏalkarra'mirrinha walalanh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odthunydja ŋunhi wekaŋala nhanŋuwaynydja wal'ŋu rom Yitjuralpuyŋuwu yana bäpurru'wu, ga ŋuriŋiyi liŋgu romdhu ŋayi Godthu djarr'yurruna Lepaywala yarraṯaŋuru yolŋu'-yulŋunha, märr walala yurru ŋunhiyi yana mala ḏalkarra'mirri wal'ŋu yolŋu'-yulŋu ŋuriki wiripu-guḻku'wunydja yolŋu'-yulŋuwu. Ŋayi Yärun ŋurruŋunydja wal'ŋu ḏalkarra'mirri yolŋu Godkuŋunydja nherraṉara, nhanukalana ŋunhi Godthu wekaŋalanydja romdja malanha ŋunhi ŋayi yurru Godthunydja bäy-ḻakarama yätjpuy malaŋuwuy ŋuliwitjan romgurrunydja. Ga ŋuliŋuruyina dhäŋuru ŋunhiyi walala ḏalkarra'mirri walala ŋunhi dhawaṯthurruna beŋuru Lepaywalanydja yarraṯaŋuru, walalanydja yukurrana ŋunhi gäŋala ŋunhina bili waŋganynha yana rom. Ŋunhi bini ŋuriŋiyi romdhu yuwalk buwayakkunha yolŋu'-yulŋuwu yätjpuynydja, bala Godthunydja bini gupaḏalnha yana wekanha ḏalkarra'mirrinhanydja yolŋu'-yulŋunha ŋuliŋuru bili yana yarraṯaŋuru waŋganyŋuru. Yurru yuwalkthi ŋayi Godthunydja wekaŋala wiripunhanydja wal'ŋu ḏalkarra'mirrinha yolŋunha, balanyaranha warray bitjan Milkitjitik ŋunhi yolŋu, liŋgu ŋayinydja ŋunhi Djesunydja yaka warray ŋuliŋuruyi yarraṯaŋuru Lepaywalanyd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Ŋunhi ŋayi Godthu bitjarrayinydja wekaŋala wiripunhanydja ŋunhinydja wal'ŋu ḏalkarra'mirrinha, ŋuliwitjarrayina ŋayi romnha ŋunhi djambinydja yukurrana, yuṯakuŋalanydja ŋayi ŋunhiyi romnha, ga ŋunhi yuṯanydja rom ganaŋ'thunna yukurra ŋulaŋuru ŋäthiliŋuŋurunyd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4 ]]></a:t>
            </a:r>
            <a:r>
              <a:rPr lang="en-US" b="1" sz="3000" spc="0" u="none">
                <a:solidFill>
                  <a:srgbClr val="000000">
                    <a:alpha val="100.00%"/>
                  </a:srgbClr>
                </a:solidFill>
                <a:latin typeface="Calibri"/>
              </a:rPr>
              <a:t><![CDATA[Yo, ŋunhiyinydja yuṯanydja ganaŋ'thunaranydja wal'ŋu ḏalkarra'mirrina yolŋu, ŋunhiyinydja Garraynha Djesuna ŋayipina, ga ŋayinydja ŋunhi yarraṯaŋurunydja wiripuŋuru, yaka ŋuliŋuru Lepaywalanydja yarraṯaŋuru. Ŋilimurru marŋgi nhanŋu Garraywu Djesuwunydja, ŋunhi ŋayinydja dhawal-wuyaŋina yarrataŋuru ŋulaŋuru Djudawala warray. Yaka ŋäthili yukurrana yolŋuyu ŋulaŋuru Djudawalanydja yarraṯaŋuru djäma ŋunhala Godkalanydja buṉbuŋura; yakana ŋula waŋgany Djudapuyŋu yolŋu ḏalkarra'mirri wal'ŋu ŋäthilinydja, liŋgu yaka ŋayi ŋunhi Mawtjitjthu ḻakaraŋala ŋunhinha Djudapuyŋunhanydja yolŋunha walalanha, walala yurru ḏalkarra'mirriyirri yolŋu'-yulŋu, bitjarranydja ŋayi Mawtjitjthu ḻakaraŋala yakana.Djesuna dhuwala ḏalkarra'mirrinydja yolŋu balanyaranydja bitjan Milkitjiti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 ŋuli nhe yurru guyaŋirri yukurra mirithirri wirrkinydja wal'ŋu ŋunhiyi malanha, nhenydja yurru ŋunhiyi maḻŋ'maramana mayaliny'tja, ga ḻakarama ŋarra yurru warraŋulkuma warray yulŋunydja, märr yurru nhe yuwalkkuma dharaŋandja ga marŋgithirrinydja. Yuwalk ŋunhi ŋayi Godthu yarrkmaraŋalanydja ŋäthiliŋunydja ŋunhi rom, liŋgu yuṯana yukurra yurru djingaryun ŋunhiliyinydja dharapulŋura ŋäthiliŋuŋuranydja, liŋgu yuwalktja wal'ŋu ḏalkarra'mirri yolŋu liŋguna maḻŋ'thurrunana. Yurru ŋayinydja ŋunhiyinydjayi yuwalktja wal'ŋu ḏalkarra'mirri yolŋu balanyarana yana bitjan Milkitjitiknha, gäna ŋayinydja wal'ŋu ŋunhinydja, yaka balanyara bitjan ŋunhi wiripu-guḻku' ḏalkarra'mirri walal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Ŋunhi ŋayi ŋuli yolŋu dhawal-wuyaŋirri ŋulaŋuru Lepaywala yarraṯaŋuru, bala ŋunhinhanydja walala ŋuli wiripu-guḻku'yu nherraṉ ḏalkarra'mirrina yolŋu, liŋgu bitjan yukurra romdhu ŋuriŋiyi ŋäthiliŋuyu ḻakarama. Yurru Djesuna ŋunhi yuwalktja ḏalkarra'mirri yolŋu nherraṉara nhanukuŋu Godkuŋuna yäna, liŋgu ŋayinydja yurru nhina yukurra ŋunhi walŋa-ḏikṯik yana, gupaḏal warray-wala yana yurr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Ŋuruŋu djorra'yunydja yukurra ḻakarama ŋunhiyinhanydjayi bitjan.“Nhenydja dhuwala ḏalkarra'mirri wal'ŋu yolŋu,ga dhärra nhe yurru yukurra gupaḏalŋuwuna wal'ŋu yana.Yurru balanyara nhe yurru ḏalkarra'mirrinydja, bitjan Milkitjitik ŋunhi yolŋu,ganaŋ'thunna nhe yurru ŋurikalanydja ḏalkarra'mirriwala walalaŋgala ŋunhi walala yarraṯaŋuru ŋulaŋuru Lepaywal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 ŋunhiyinydjayi ŋäthiliŋunydja rom ganydjarrmiriw warray, yakana yurru yätjnha buwayakkuma ŋuriŋiyinydja romdhu, bala Godthu ŋunhiyinydja romnha yarrkthunmaraŋala gali'lilin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iŋgu romdhu ŋuriŋiyi yakana walŋakuŋala yolŋu'-yulŋunha; yakana yurru yolŋu ŋula yol dhärra yukurra ḏarrtjalk ga ŋula nhämiriwnydja Godkala maŋutjiŋura ŋuriŋiyinydjayi ŋäthiliŋuyunydja romdhu. Bala ŋayinydja dharrana Godthunydja wekaŋala yuṯana rom, ga dhuwalanydja yuṯanydja rom ŋunhinydja ŋamakurru'na wal'ŋu yana ganydjarrmirrina, biyapulnha wal'ŋu garrwarnha ŋurikala ŋäthiliŋuwalanydja romgala, liŋgu ŋuliwitjarra yuṯakurrunydja romgurru ŋilimurru yurru yuwalkkumana yana marrtji galkithirrina wal'ŋu Godkal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1 ]]></a:t>
            </a:r>
            <a:r>
              <a:rPr lang="en-US" b="1" sz="3000" spc="0" u="none">
                <a:solidFill>
                  <a:srgbClr val="000000">
                    <a:alpha val="100.00%"/>
                  </a:srgbClr>
                </a:solidFill>
                <a:latin typeface="Calibri"/>
              </a:rPr>
              <a:t><![CDATA[Yo, ŋayi Godthu ŋanya Djesunhanydja ḏalkarra'mirrinhana nherrara gupaḏalkuŋalana wal'ŋu ŋuriŋi nhanukiyingalana ŋayi yana dhärukthu, bitjarra gam',“Dhuwalanydja ŋarra nherrara dhawu'na wuṉḏaŋarrkuŋalana wal'ŋu yana,ga dhuwalayi dhäruktja yurru yukurra dhärrana yanana,yakana ŋarra yurru djambinydja ŋarranhawuy ŋarra dhiyakuyi,nhenydja dhuwala ḏalkarra'mirri yolŋu gupaḏalŋuwuna-wala yana dhärranharawu.” Bitjarrayina ŋayi God waŋananydja Djesuwala. Yurru yaka ŋayi God waŋana bitjarrayi ŋurikala wiripu-guḻku'walanydja ḏalkarra'mirriwala walalaŋgala; ŋunhiyina liŋguna Djesuna waŋganynha ḏalkarra'mirri gupaḏalŋuwunydja-wal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Ḻakarama yukurra ŋunhi wiripuŋunha ḏalkarra'mirrinha yäkunha Milkitjitiknh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uwalk wal'ŋu yana ŋilimurrunydja yurru nhina galkina nhanukala Godkalana gupaḏalnha-wala yurru, liŋgu ŋayipina Djesuyuna dhuḏi-nherrara yuṯanhanydja romnha ŋunhiyi; bitjanna liŋguna ŋayi yurru marrtji wekamanydja bala nhä malanha ŋamakurruny'tja dhikanydja wal'ŋu ŋunhi, ŋunhi ŋayi Godthu dhawu'mirriyaŋala ŋilimurrunh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 ŋunhiyi yuṯanydja rom ŋamakurru' wal'ŋu yana ŋurikala ŋäthiliŋuwalanydja romgala, liŋgu bitjanna liŋguna walala ŋuli yukurra ŋunhiyi wiripu-guḻkuny'tja ḏalkarra'mirri walala marrtji worru'-wurruŋuthirrina, bala raku'-rakunydhirrina, yakana walala ŋuli walŋa nhina gupaḏalnydja. Guḻku' mirithirri ḏalkarra'mirriyunydja walalay yukurra yurru djämanydja ŋunhili buku-ŋal'yunaramirriŋuranydja buṉbuŋura, yurru waŋga'-waŋganymirri bala walala ŋuli marrtji raku'-rakunydhirrinydja, ga wiripuna ŋuli wapthun dharapullili walalaŋgal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urru ŋayinydja Djesunydja ŋunhi nhina yukurra walŋa-ḏikṯik warray wal'ŋu yana, yakana ŋayi yurru ŋunhi worruŋu'thirri ga rakunydhirri; yakana yurru ŋula yol yolŋu wapthun ŋunhimalayi nhanukalanydja dharapullili. Ŋayipina Djesuna yukurra yurru nhina ŋilimurruŋgunydja ḻiya-ŋärra'mirri gupaḏalnha-wala yan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hiyaŋunydja-wala gäthuranydja, ga bitjan bili ŋayi yurru yukurra walŋakumana ŋunhinhanydja ŋilimurrunha yolŋu'-yulŋunha ŋunhi ŋilimurru yurru marrtji galkithirri Godkala ŋuliwitjan nhanukalaŋukurrunydja. Liŋgu ŋayinydja yukurra nhina walŋa warray yana, ga bitjanna liŋguna ŋayi yukurra bukumirriyamana yulŋunydja ŋilimurruŋgunydja, ŋäŋ'thunna yukurra Gunhu'nha Godnha, märr yurru ŋayi Godthu yaka ŋilimurrunha dhä-ḏir'yun ga baḏuwaḏuyundja; bitjanna liŋguna ŋayi yukurra ŋäŋ'thundja nhanŋuway bäpa'mirriŋunhanydja wuyunarawu ŋilimurruŋgunydja ga guŋga'yunaraw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 ŋayipina yukurra waŋganydhuna ganydjarr ḏälkuma walŋakunharawu ŋilimurruŋgunydja, liŋgu ŋayipinydja ŋunhi Djesunydja garrkuḻuk warray wal'ŋu, ŋula nhämiriwnha, ganaŋ'thunna yukurra ŋula nhäŋuru malaŋuŋuru yätjŋurunydja. Ŋilimurrunydja dhuwala yolŋunydja walala dhuwurr-yätjmirrina yana, yurru ŋayinydja ŋilimurruŋgunydja ŋunhi ḻiya-ŋärra'mirri gäna warray, yaka warray ŋayi dhuwurr-yätjtjina, bala ŋayi ŋanya Godthunydja garrwarkuŋalana yana ŋunhana wal'ŋu, nhanukalaynha ŋayi nherrara djiwarr'lilin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 ŋuriŋi wiripu-guḻku'yunydja ḏalkarra'mirriyu walalay bitjan warray liŋgu ŋuli walu ŋupan warray wäyinnha gulaŋ-waṉḏinyamarama yolŋu'-yulŋuwunydja ŋapatjkunharawu. Ŋurruŋunydja ŋayi ŋuli ŋuriŋiyi ḏalkarra'mirriyu yolŋuyu djäma ŋunhiyi ŋapatjkunhara märr ŋayi yurru Godthu bäy-ḻakarama nhanukalaŋuwuy yätjpuy, ga dhäŋuru ŋuliŋurunydja ŋayi ŋuli biyapul djäma ŋunhiyi bili ŋapatjkunharamirri ŋurikina walalaŋgu wiripu-guḻku'wuna bäy-ḻakaranharawuy yätjpuy. Yurru ŋayinydja ŋunhi Djesunydja gäna warray wal'ŋu, yaka warray ŋayinydja djäma ŋula nhä buwayakkunharawu nhanukalaŋunydja ŋayi yätjku, liŋgu ŋayinydja ŋunhi rom-dhunupa warray, yaka warray ŋayi djäma ŋula nhä yätj, yana ŋayi gulaŋwaṉḏinanydja ŋayipina ŋunhala dharpaŋuranydja ŋilimurruŋgala dharapulŋura. Waŋganymirri ŋayinydja räkunydhina bitjarra walŋa-wekanhamina ŋanyapinyay ŋayi maŋgu', ga ŋunhina liŋgu gana'na; yakana biyapul ŋayinydja yurru Djesunydja rakunydhirri, liŋgu ŋuliwitjan nhanukalanydja gulaŋ-waṉḏinyarayu ŋilimurruŋguna yätj malanha buwayakkuŋala liŋgun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o, ŋurruthaŋalanydja ŋayi Godthu wekaŋala ŋunhiyi ŋäthiliŋunydja rom nhanukala Mawtjitjkala, ga ŋuriŋiyi romdhu ŋayi nherrara ḻiya-ŋärra'mirrinydja yolŋunhana, märr ŋayi yurru yukurra djäma Godku ŋunhiliyi buṉbuŋura Godkala, bay warray ŋunhiyi ḻiya-ŋärra'mirri yolŋu yakanydja ŋula rom-dhunupa, liŋgu yakana ŋula waŋgany yolŋu rom-dhunupa Godkala maŋutjiŋura. Ga dhäŋuru ŋuliŋurunydja ŋayi Godthu wekaŋala wiripuna rom yuṯana wal'ŋu, yurru ŋuriŋiyina nhanukiyingalana wal'ŋu dhärukthu ŋayi ŋunhi ḏälkuŋalanydja wal'ŋu nherrara yuṯanhana; ŋayi nherrara nhanŋuwaynha ŋayi Gäthu'mirriŋunha, märr ŋunhiyina ŋilimurruŋgunydja yurru ḻiya-ŋärra'mirri yolŋu. Liŋgu ŋayinydja ŋunhi ḏarrtjalk warray wal'ŋu, ŋula nhämiriw warray, ganaŋ'thun warray yukurra yana: bitjanna liŋguna ŋayi yukurra yurru nhinanydja gupaḏalnha-wala yanana ŋunhala djiwarr'ŋuranydja Godkalanydj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l ŋayi Milkitjitiktja ŋunhi yäku?... nhäthinyara ŋayi yolŋunydja? Ŋunhiyi Milkitjitiktja yäku yolŋu ŋurruŋu buŋgawa ŋayi Djalambuy wäŋawuy, ga biyapul ŋayi ŋunhi ḏalkarra'mirri yolŋu Godku. Baman' ŋäthili Yipurayim marrtjina marilili, bala ŋayi bumaranydja djuḻkmaraŋalana wiripu-guḻku'nhanydja buŋgawanha walalanha ga walalaŋgu miṯtjinha, bala ŋayi yukurrana djaw'-djawyurrunana ḻatju'mirrina dhikana wal'ŋu girri' walalaŋgalaŋuŋuru. Marrtjinanydja ŋayi Yipurayim roŋiyinanydja wäŋalilinydja, bala ŋayinydja ŋunhiyinydja Milkitjitiktja yolŋu gumurr'yurrunana nhanŋu, bala ŋayi Milkitjitik bukumirriyaŋalana nhanŋu Yipurayimgu, ga dhäruknha ḻakaraŋala nhanŋu yäkumirri Godkalaŋumirrina bitjarrana, “Godthu yukurra yurru nhuna gumurrkumanydja, djäka marrtji yurru ḻatju'kuma nhuŋu yana,” bitjarr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ala ŋayinydja Yipurayimdhunydja guḻk-guḻkthurrunana marrtjina bukmak nhänydja malanha ŋunhi ŋayi yukurrana märraŋala; guḻk-guḻkthurrunanydja ŋayi marrtjina 10-lilina malalili, bala ŋayi ŋuliŋuruyi waŋganydja wekaŋala Milkitjitikkuna Yipurayimdhu. Yo, yäkunydja ŋunhiyi Milkitjitiktja mayali' “Buŋgawa ŋayi Dhunupawu Romgu” balanyarayi, ga wiripunydja ŋayi ŋunhiyi yolŋu “Buŋgawa Ŋayaŋu-yal'yunarawuna Romgu”, liŋgu ŋayinydja ŋunhiyinydja yolŋu ŋurikiy buŋgawa wäŋawuy Djurutjalambuy, ga mayali' ŋunhiyinydja yäku bitjan ŋayaŋu-yal'yunara. Yo, ŋayinydja ŋunhi yäku Milkitjitiktja biyapulnha wal'ŋu dharrpal yolŋu, liŋgu Godku ŋayi ŋunhayi ḏalkarra'mirri yolŋu, ga balanyarayi liŋgu ŋayipi yana ŋunhi buŋgawa Giŋdja wal'ŋ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urru djorra'ŋuranydja ŋanya yukurra bäyŋuna ḻakarama ŋunhiyi Milkitjitiknhanydja, wanhaŋuru ŋayi yarrataŋuru: yakana ŋanapurru marŋgi yol nhanŋu ŋäṉḏi'mirriŋu ga bäpa'mirriŋu. Nhätha ŋayi ŋunhiyi dhawal-wuyaŋina?... ga nhätha ŋayi rakunydhina? Yakana ŋilimurru marŋgi. Yo, ŋayi ŋunhiyinydja balanyarana yolŋu bitjan mali yana, ḻakarama yukurra ŋanya Gäthu'mirriŋunha Godku, ŋunhi ŋayinydja yukurra yurru dhärra ḏalkarra'mirri yolŋu bitjan warray liŋgu yurru-wala. gupaḏalnh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 ŋunhiyi Milkitjitiktja yäku mirithirri dharrpal, biyapul wal'ŋu yana ŋayinydja ŋunhi, djuḻkmarama yukurra ŋanya ŋunhi ŋilimurruŋgu märi'munha Yipurayimnhanydja, liŋgu ŋayinydja ŋunhi Yipurayimdhunydja wekaŋala ŋunhiyi mala-wuḻkmaranhara nhä malanha nhanŋuna Milkitjitikku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odkalanydja romdhu yukurra ḻakarama ŋunhi bukmakthu ŋilimurrunydja yana nhanukalay miṯtjiyunydja Yitjuralpuyŋuyunydja yolŋu'-yulŋuyu yurru mala-wuḻkthun 10-gumana nhä malanha bukmaknha, bala wekama waŋganydja ŋuliŋuruyi nhanŋu Godkuna, yurru wekamanydja ŋilimurru yurru ŋunhiyi nhänydja malanha ŋurikalayina ḏalkarra'mirriwalana yolŋuwala, ŋurikalana ŋunhi walala yarraṯaŋuru Lepaywalana. Yurru ŋunhiyinydja ḏalkarra'mirri walala ŋilimurru miṯtji yana, liŋgu ŋilimurru bukmak yukurrana dhawaṯthurrunanydja ŋuliŋuruyi yarraṯaŋurunydja Yipurayimgal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Yurru ŋayinydja ŋunhi Milkitjitiktja yolŋu wiripuŋuru warray yarraṯaŋuru, yaka ŋayinydja ŋunhiyinydja ŋuliŋuruyi Lepaywalanydja yarraṯaŋuru, yurru ŋayinydja ŋunhi Yipurayimdhunydja wekaŋala nhä malanha ŋunhi ŋayi mala-guḻkthurruna Godku ŋurikalayinayi Milkitjitikkalana. Ga ŋayinydja ŋuriŋiyi Milkitjitikthunydja yolŋuyu dhäruknha wekaŋala nhanŋu Yipurayimgunydja Godnhana yäku, märr yurru ŋayi Godthu ŋanya guŋga'yun yukurra ŋunhimalayi, ga gäma ḻatju'kumana yurru. Yo, Yipurayimdja ŋunhi goŋmirri yana yolŋu, liŋgu nhanukalana ŋunhi Godthu dhawu'-nherraṉminanydja, yurru Milkitjitiktja ŋunhi biyapul wal'ŋu ŋayinydja dharrpal yolŋu, djuḻkmarama yukurra Yipurayimnhanydja ŋayina, liŋgu ŋuriŋi yolŋuyu ŋunhi ŋuli ŋayi dhäruk wekama Godnha yäku ŋula yolku yolŋuwu, ŋunhiyina ŋayina yolŋu djuḻkmaramanydja yukurra ŋunhinha yolŋunha ŋunhi nhanŋu ŋayi yurru wekama ŋunhiyi dhäruk. Ga ŋayina Milkitjitikthuna nhanŋu Godnha dhäruktja wekaŋala Yipurayimg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 ŋilimurrunydja dhuwala Godkala yolŋu'-yulŋuyu ŋuli mala-guḻkthun 10-lilinydja ŋula nhänydja malanha ŋunhi ŋilimurru ŋuli märrama, bala wekama ŋuli ŋunhiyinydjayi ŋurikala Godkalaŋuwala ḏalkarra'mirriwala yolŋuwala, ŋurikala warray yolŋuwala ŋunhi ŋayi yurru rakunydhirri; yurru yuwalktja ŋilimurru ŋuli wekama yukurra ŋurikiyi yuwalkkunydja wal'ŋu ḻiya-ŋärra'mirriwunydja, ŋurikiyinydjayi ŋunhi ŋayi nhina yukurra ŋunha djiwarr'ŋura walŋa-ḏikṯiktja yana; ŋayina Djesu-Christthu yukurra märrama ŋunhiyi nhä malanha ŋunhi ŋilimurru ŋuli mala-guḻkthun nhanŋu Godku.]]></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2026-06-24T14:32:16Z</dcterms:created>
  <dcterms:modified xsi:type="dcterms:W3CDTF">2026-06-24T14:32:16Z</dcterms:modified>
  <dc:title>Bible.com.au: YIPURUWU MALAWU DHÄRUK 7:1-28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