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iyakuyi ŋanapurru ḏukṯuktja nhumalaŋgu, ŋunhi nhuma yurru waŋga'-waŋgany yuwalkkuma wal'ŋu märr-yuwalkthirri marrtji yana-wala ganydjarryu dhika wal'ŋu, dhukarr-nhämana manapan, ga yana liŋgu ga dhä-yawar'yunaraŋura, märr yurru nhuma yuwalk yana märramanydja ŋunhiyi malanha ŋunhi nhuma yukurra märr-gatjpu'yun ŋuriki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yaka yana ḻayḻayyurra ŋunhilimi liŋgu romŋura, märr nhuma yurru yaka gandarrŋuranydja ŋula djawaryun. bala ḏuŋḏuŋdhirrina nhinana; yana dhuḏakthurra biyaka ga malthurra ŋurikinydja yolŋuwu walalaŋgu ŋunhi walala ŋuli yukurra marrtji yana-wala ŋayaŋu-wutthunarakurru ŋula nhäkurru romgurru, liŋgu walala yuwalkkuma yukurra märr-yuwalkthirri Garraynha. Yo, dhuḏakthurrana ŋunhinhanydja yolŋunha walalanha. liŋgu balanyarayunydja yolŋuyu ŋuli yukurra märramana yana ŋunhiyinydja ŋunhi ŋayi dhawu'mirriyaŋala Godthu.Godkunydja dhawu' dhärrana yana yukurra yurru djambimiriw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baman'tja benydja wal'ŋu ŋunhi ŋayi Godthu dhawuny'tja nherrara Yipurayimgala. yana ŋayi gupaḏalŋuwuna dhärranhamaranharawunydja nherrara ŋunhi ŋuriŋi nhanukiyingalana ŋayi yäkuyu. liŋgu yakana ŋula yol wiripunydja biyapul wal'ŋu waŋarr, balanyara bitjan ŋayipi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huwala ŋayi Godthu dhawu' nherraranydja Yipurayimgala bitjarra, “Ŋarra yurru gumurrkumanydja nhuna, bala ḻatju'kumana gäma. Ŋarra yurru nhuŋu wekama gäthu'mirriŋunhanydja, ga nhanukuŋu mala-wunharanydja yurru guḻku't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 ŋunhi Yipurayimdja galkurruna yukurrana weyin warray dhika yothu'miriwnha yana, yurru yaka ŋayi ŋula gandarrŋura djawaryurrunanydja, yana ŋayi mukthurruna märr-yuwalkthina dhäruknha bitjarra liŋgu, bala ŋayi märraŋalana ŋunhiyi ŋunhi ŋanya dhawu'mirriyaŋala ŋayi Godthu ŋäthili; yuwalknha nhanŋu yothunydja ŋunhi dhawal-wuyaŋin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i ŋuli nhe yolŋuyu dhäruktja nherraṉ ŋula yolku yolŋuwu, nhenydja ŋuli ŋunhi waŋa yäku-ḻakarama ŋula yolnha, ŋunhinha ŋunhi ŋayi bathala wal'ŋu yana nhokalay nhe, märr yurru ŋunhiyinydja dhäruk dhärrana yana yukurra djambimiriw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ŋayi Godthu dhawu'-nherrara ŋilimurruŋgunydja ŋunhi ŋilimurru yurru walŋana nhina ŋunhala nhanukala galkina, ŋayinydja ḏukṯuk ŋilimurruŋgunydja marŋgithinyarawu, ŋunhi dhawuny'tja ŋunhiyinydja yurru dhärrana yana yukurra, gupaḏalnha-wala yurru, yakana ŋayi yurru bilyun ga djambinydja bäyŋuna; ŋayi yurru wekamana yana-wala nhä malanha ŋayi dhawu'mirriyaŋala. Ga ŋurikina ŋayaŋuwu ŋayi ŋunhiyi dhawuny'tja nherrara wuṉḏaŋarrkuŋalana nhanukiyingalaynha ŋayi yäk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tja dhuwala yaka ŋayi djawukinyaramirri, yakana ŋayi ŋuli ḻakarama djawukirrinydja, bala dhuwalayi Godku dhäruktja ga Godku yäkunydja yukurra dhärrana yana yurru djambimiriwnha gupaḏalnha-wala. Ga dhiyakuyi ŋayaŋuwu ŋilimurru ŋunhi yolŋu'-yulŋu ŋunhi ŋayi ŋilimurrunha walŋakuŋala, ŋilimurrunydja wirrkina yana ḏukṯukthirrinydja yukurra ŋurikiyi märranharawu ŋunhi nhä ŋilimurrunha ŋayi dhawu'mirriyaŋala, galkunna yukurra yurru märr-gatjpu'yunna nhina, dhukarr-nhämana ŋurikiyi maḻŋ'thunaraw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Godthunydja ŋunhi dhawu'-nherrara ŋilimurruŋgu, ŋunhi ŋilimurru yurru nhina yukurra ŋunhala nhanukalana galki, ga ŋunhiyi nhanukuŋu dhawu'-nherraṉminyara balanyarana bitjan ḻuku ŋunhi mitjiyawuy, ŋunhi yukurra ŋuriŋiyi mitjiyawuyyu ḻukuyu mulka ŋuli ŋunhiyi mitjiyanha, märr yurru ŋayi yaka, wakwakthundja ŋula winya'yundja. Yaka ŋilimurru ŋuli nhäma yukurra ŋunhiyi mitjiyawuynydja ḻuku, ŋunhi ŋayinydja liŋguna gulŋiyinana gapulilina, yurru dhärranydja ŋayi ŋuli yukurra ḏälnha wal'ŋu yanana, yakana yurru ŋayi giṯthunmarama ŋula nhäyunydja. Ga; ŋayipina Djesuna ŋilimurruŋgunydja ḻuku. yurru; ŋayinydja gulŋiyina ŋunhana wal'ŋu djiwarr'lilina, ŋunhana yuwalkŋulilina wal'ŋu ŋärra'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liŋguna ŋayi gulŋiyina ŋunhimalayinydja, ga ŋayina ŋunhi mali ŋilimurruŋgunydja, bitjarra ŋayina ŋathilny'tja ŋunhi gulŋiyina ŋunhiwalayi Godkalanydja wal'ŋu wäŋalili ŋunhanydja. Ga bitjanna liŋguna ŋayi yukurra yurru dhärranydja ŋunha ḻiya-ŋärra'mirrina wal'ŋu, balanyarana bitjan Milkitjitik yäku yol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aka nhiniya yana guyaŋiya yukirriya ŋunhiyi ŋurruthanharanydja yana, ŋunhi nhäku malaŋuwu nhe yukurrana marŋgithina Garraywu ŋäthili. Yaka biyakanydja nhiniya yukirriya bitjan yothu yana. Gatjuy, mukthurra yana marrtjiya-wala yukirriya, marŋgithiya bala bukmakku yana Godkalaŋu dhärukku, liŋgu ŋunhanydja bala biyapul wal'ŋu ŋamakurru' ŋorra yukurra marŋgithinyarawu.Ŋilimurrunydja dhuwala balanyara bitjan ŋilimurru yukurra bala' dhuḻ'yun. Yakana ŋilimurru yukurra yurru nherraṉ bitjan liŋgu ŋunhinydja bili waŋganydja ḻukuwuynydja ŋurikinydja bala' dhärranharawu, ŋilimurru yurru mukthun yana bala ŋal'marama djäma marrtji bitjanna liŋguna bala, yana liŋgu ga dhawar'yun yurru. Yo, dhuwala malanha ŋunhi ŋäthili ŋilimurru marŋgithina, balanyara ŋunhiyi bitjan ḻuku yana ŋuriki buṉbuwu, dhuwala malanha gam': Liŋguna ŋilimurru ŋanydjaḻa'yurruna, ga gonha'yurruna ŋunhi ŋilimurruŋguway nhäŋiniŋ'tja djäma, ŋunhiyinydja nhä malanha rom ŋunhi ganydjarrmiriw ŋula yolku walŋakunharawu, ga liŋguna ŋilimurru märr-yuwalkthinana Godkalanydja wal'ŋu, märr-nherraṉminana manap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na ŋilimurru ḻiya-ḻupthurrunanydja gapuyuna, ga märraŋalana ŋilimurru Garrkuḻuknhana Walŋanhanydja Godku ŋunhi Birrimbirrnha, ŋulinyaramirriyu ŋunhi walala goŋ-ŋal'yurruna ŋilimurruŋgala muḻkurrlili. Ga bitjandhi liŋgu ŋilimurru marŋgithirri yukurra ŋurikiyinydja ŋunhi yurru yolŋu'-yulŋu ḏurryun walŋathirri beŋuru moluŋuru, ga liŋguna ŋilimurru ŋäkula ŋurikiyyi waluwuynydja ŋunhi ŋayi yurru Godthu mala-yarr'yunna yolŋu'-yulŋunha, bala yarrkmaramana ŋunhinhanydja dhuwurr-yätjmirrinhanydja, murr'maramana yurru gupaḏalŋuw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hiyakuyinydja romgu malaŋuwu ŋilimurru marŋgithina ŋäthili yana, yurru yaka ŋilimurru marŋgi bukmakkunydja romgu Godkalaŋuwu. Go ŋilimurru marŋgithirri marrtji mukthun bitjan bala yana, märr yurru ŋilimurru yuwalkkuma nhina wal'ŋu Godkalanydja romŋura. Ga ŋayinydja yurru Godthunydja ŋilimurrunha guŋga'yunna, ŋunhi ŋilimurru yurru marrtji yana bala nhanukala djälkurrunydja, ga yakana ŋula gatjpaḻ'yun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Ŋunhi ŋayi ŋula yol yolŋu märr-nherraṉmina Djesuwala liŋguna, ga marŋgi ŋayi ŋurikiyi Godku wirrkina, ga ŋuliŋurunydja dhurrwaraŋuru ŋayi gonha'yurrunana ŋanya Garraynha, bala wapthurruna ŋunhimala Mokuywalana gali'lili, yakana yukurra ŋorra roŋiyinyarawunydja nhanŋu bala Godkalanydja ŋurikiyi. Liŋgu ŋayinydja marŋgi warray ŋuriki walŋa-wekanharamirriwunydja romgu, bala yana buku-nherrarana. Ŋayi ŋuli yukurranha nhinanha Godkalanydja djarraṯawun'ŋura warray, ga liŋgu ŋayi dhäkay-ŋäkula yukurrana nhä malanha ŋamakurru'mirrinydja, ŋunhi nhaltjarra God nhanŋu yukurrana djäka ŋamathaŋala, ga liŋgu ŋayi märraŋala ŋunhiyi Birrimbirrnha Garrkuḻuknhanydja. Yo, yuwalkkuma ŋayi yana marŋginydja Godkalaŋuwu dhärukku, ŋunhi ŋunhiyinydja ŋamakurru' warray, ga liŋgu ŋayi dhäkay-ŋäkulana Godkunydja ganydjarr, ŋunhiyi liŋgu ŋunhi ŋayi yurru ŋunhanydja bala Godthu ŋuriŋiyi ganydjarryu djäma nhä malanha yuṯakumana. Yo, ŋayinydja ŋunhiyinydja yolŋu marŋgi bukmakku, ga liŋguna ŋayi märr-nherraṉminana yukurrana ŋurikiyinydja dhukarrwu, bala ŋayi ŋuliŋurunydja ḏupthurrunana, yanapi ŋunhiyinydjayi dhukarr ga rom ŋula nhäna nhäŋiniŋ'nha; ŋunhiyinydja bitjan ŋayi yukurra biyapul ŋal'marama Gäthu'mirriŋunha Godkuna ŋunhimalayi dharpalili mälakmaranharawuylili. Bala walala yurru yolŋu'-yulŋuyu nhämana, bala wakal-ḻakarama ŋanya Djesunhana, ŋanyana gora-wekama. Bala wanhawitjanna ŋayi yurru bilyun roŋiyirrinydja Godkala? Liŋgu muka ŋayi ḏupthurrunanydja nhanŋuway märr-yuwalkthinyaranydja, ŋunhi bili waŋganynha ŋunhi ŋanya yurru gäma balayi roŋiyinyamarama God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ilimurrunydja dhuwala yolŋu'-yulŋunydja balanyara bitjan munatha'-gurarrkunharamirri. Godthunydja ŋuli wekama waltjaṉ muka, bala dharyunna ŋunhiyi dhuwala wäŋanhanydja, bala djurrukthirrina ŋuli munathany'tja ŋuriŋiyi gapuyu. Ga ŋunhi yurru ŋathanydja ŋuthan guḻku'thirrina ŋunhili munatha'ŋuranydja, märr yurru yolŋu'-yulŋuwunydja guḻku' muka ŋatha ḻukanharawu, dhiyaŋuyinydja ŋuli Godnhanydja wirrkina yana wal'ŋu ŋayaŋu-djulŋikumana yana; balanyarayunydja yolŋuyu yurru bitjanna liŋguna märramana yukurra nhanuku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 yurru ŋunhiyi munatha' yätjthirri, märr yurru ŋunhilimi munatha'ŋura ŋuthan nhäŋiniŋ'tja, ḏirri'ṯirrinydja ŋula nhänydja, bala ŋunhiyinydjayi munatha' nhäŋiniŋ'nha yana, yakana yurru yolŋunha ŋula guŋga'yun ŋuriŋiyi munatha'yunydja. Bala yurru ŋayi Godthu baḏuwaḏuyunna ŋunhinhanydjayi, dhawar'maramana ŋayi yurru gurthayuna warrpam'thu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arrkapmirri walala, bäyyi ŋarra nhumalaŋgu bitjarrayi waŋana ḏälyunydja dhärukthu, dharraykuŋala yana nhumalanha, ŋanapurru marŋgi warray nhumalaŋgunydja, ŋunhi nhumalanhanydja ŋayi yurru yaka warray bitjandhiyi buwayakkuma, liŋgu nhumanydja ŋayathama warray ŋuli yukurra dhika nhä malanha ŋunhi ŋamakurru'mirrinydja; ŋunhi Godthu ŋuli yukurra wekama ŋunhinhanydja walalanha ŋunhi ŋayi walŋakuŋala bitjarra nhanŋuwayliliyaŋalan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Godtja dhuwala dhuwurr-dhunupa; ŋayi yurru ŋunhi mala-yarr'yun yolŋu'-yulŋunhanydja yuwalkkuma yana, dhunupa wal'ŋu. Yakana ŋayi yurru meṉgumanydja ŋula nhä ŋunhi nhe djäma ŋamakurru'; ŋayi yurru yana nhuna buku-ruŋinyamarama ŋurikiyi ŋunhi nhe yukurrana guŋga'yurruna wiripu-gulku'nha yolŋu'-yulŋunha, liŋgu nhe ŋunhi märr-ŋamathirri ŋuli yukurra nhanŋu Godku. Ga mukthun yana nhe yukurra guŋga'yun wiripuŋunhanydja ŋunhi Garraywalaŋumirrinha walalanha yolŋu'-yulŋunha.]]></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YIPURUWU MALAWU DHÄRUK 6:1-20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