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rikiyina ŋayaŋuwu ŋunhi ŋayi Godthunydja ŋanya nherraranydja ḻiya-ŋärra'mirrina bitjarrana, ‘Nhenydja dhuwala liya-ŋärra'mirrina yolŋu, balanyarana bitjan Milkitjitik yäku yolŋu.’ Bitjarrayi ŋayi Godthu waŋananydja ŋanya Djesunha.Dharraykuma ŋuli yukurra roŋiyinyaraŋuru bilyunara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dhuwalayinydja dhäwu' mirithirrina wal'ŋu dharrpalnha. Ŋarra ḏukṯuk nhumalaŋgu, nhuma yurru wirrki marŋgithirrinydja dhiyakuyi, yurru wanhawitjanna ŋarra yurru ḻakarama dhika warraŋulnydja nhumalaŋgu, liŋgu nhuma dhuwala bulnhamirrina marŋgithinyarawunydja, bitjan mäkiri'-dhumuknha yolŋu; yakana nhe yukurra dhuwala wirrkinydja wal'ŋu warrya'yun maḻŋ'maranharawu ŋurikiyi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Nhenydja dhuwala yukurrana nhinana Garraywu yolŋu beŋuru muka liŋgu, weyin dhiyala; nhenydja bini marŋgikunha wiripu-guḻku'nhana yolŋu'-yulŋunha, yurru mukthun nhe dhuŋa yana yulŋunydja, yaka yana nhe wirrki wal'ŋu marŋgi Godkalaŋunydja romgu. Mukthun yana nhe galkun yukurra ŋula yolku yolŋuwunydja, märr yurru ŋayi ḻakarama biyapul nhuŋu, ŋunhiyi ŋunhi ŋayi Godthu ŋuli ŋäthili maḻŋ'marama nhanukalaŋuwu yolŋu'-yulŋuwu. Nhenydja dhuwala bitjan yothu yana, liŋgu mukthun yana nhe yukurra buny'-bunydjun ŋamini' ŋäṉḏi'mirriŋuwala, yakana nhe yana marŋgi nhinanharawu ŋamathanharawunydja, liŋgu baḏak yana nhe yaka marŋgi Godkalaŋu dhärukku. Nhenydja bini ḻukanha ḏäl muka ŋathanydja ŋunhi, nyaŋ'-nyaŋdhuna bini Godkunydja dhäruk nhokalay nhe ŋayaŋu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dhuwalanydja dhäwu' dharrpal wal'ŋu yana, balanyarana bitjan ḏäl ŋatha nhumalaŋgu nyaŋ'-nyaŋdhunarawu, ŋurikinydja walalaŋgu nhumalaŋgu ŋunhi nhuma liŋguwuy gurarrthinyara Godkala romŋura, ŋunhi nhuma marŋgithina liŋguna mala-yarr'yunarawu ga barrkuwatjkunharawu nhäyinyara ŋamakurru' ga nhäyinyara yätj. Yo, ŋuriŋiyina liŋgu wakindhinyarayuna ŋuthanarayu yolŋuyu yurru maḻŋ'marama mayaliny'tja dhuwalayi dhä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ŋayi ŋuli ḻiya-ŋärra'mirri yolŋu djäma yukurra Godkala ŋunhi buṉbuŋura dhiyala munatha'ŋura, ŋayinydja ŋunhiyinydja yolŋu wal'ŋu yana, yurru walala ŋurrulilinydja nherrara ŋanyana, märr ŋayina yurru marrtji galkithirri Godkala bitjan mali ŋayinydja walalana yolŋu'-yulŋuna. Bala gäma yurru ŋayi mundhurr malanha wekama Godkunydja, ga djäma ŋapatjkunharamirri ŋunhi rom, bitjan wäyinnha gulaŋ-waṉḏinyamarama walalaŋgalanydja, märr yurru ŋayi Godthu yakana weyinguma nhäma walalaŋgalaŋuwuy yätjpuy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 ŋunhiyinydja ḻiya-ŋärra'mirrinydja yolŋu yurru yaka maḏakarritjthirri ŋula nhaltjan ŋurikinydja dhuŋamirriwunydja yolŋu'-yulŋuwu, ŋayi yurru yana wurrkurrum'thirri walalaŋgu ŋunhi walala yurru djäma ŋula nhäna yätjnha, ḻiyamiriwyuna yana; yakana ŋayi yurru waḏutja yätj-ḻakarama walalanha, liŋgu yolŋu yana ŋayinydja yalŋgi'yi balanyara liŋgu yana bitjan wal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i ŋayi yurru wäyinnhanydja walŋa-wekanhaminyara djäma yukurra yolŋu-yulŋuwunydja yätjpuy, ŋäthilinydja ŋayi yurru bitjandhi liŋgu wäyinnha gulaŋ-waṉḏinyamarama ŋapatjkunharawu nhanukiyingalaŋunydja ŋayi yätjku, ŋunhi ŋayipi ŋuriŋiyi ḻiya-ŋärra'mirriyunydja yolŋuyu djämayi yana yät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ŋayi ŋunhiyi ŋula yol yurru wapthun gänanydja ŋunhimalayi ŋunhi ŋayi yurru ḻiya-ŋärra'mirriyirrinydja, yaka yurru ŋayi ŋanyapinyay ŋayi djarr'yunmirrinydja ŋurikiyinydja djämawu; Godthuna ŋayipina yana yurru ŋanya djarr'yundja ḻiya-ŋärra'mirriyama, bitjan yana liŋgu bitjarra ŋayi Godthu djarr'yurruna Yärunnha, bala nherrara ŋanya ŋurruŋunydja ḻiya-ŋärra'mirrina yo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alanyarayi liŋgu nhanŋunydja Garraywunydja ŋupanayŋuyi, yaka ŋayi gänanydja wapthurruna ŋunhimalayi, Godthu ŋayipi ŋanya ḻiya-ŋärra'mirriyaŋala, märr yurru ŋayina dhärra yukurra ŋunha djiwarr'ŋuranydja bitjan mali ŋayi ŋilimurruna yolŋu'-yulŋuna. Yaka ŋayi ŋunhi djarr'yunmina ŋayipinydja ŋurikiyi, yana ŋayi God waŋana Djesuwala bitjarra,“Nhenydja dhuwala Gäthu'mirriŋuna wal'ŋu ŋarrakuwaynha,liŋgu dhiyaŋunydja-wala gäthuranydja nhe walŋathinayi ŋarrakalay ŋarra walŋay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yapul ŋayi God waŋana nhanukala Garraywala Djesuwala bitjarra,“Nhenydja dhuwala ḏalkarra'mirrina wal'ŋu, ga dhärranydja nhe yurru yukurra gupaḏalnha-wala yana.Yurru balanyara nhe yurru ḏalkarra'mirrinydja, bitjan ŋunhiyi baman'ŋuwuy yolŋu yäku Milkitjitik,ganaŋ'thunna nhe yukurra ŋurikalanydja ḏalkarra'mirriwala walalaŋgala, ŋunhi walala yarraṯaŋuru ŋulaŋuru Yärung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ayi Djesunydja ŋunhi nhinana yukurrana dhiyala munatha'ŋuranydja, bala ŋayi waŋana bukumirriyaŋala yukurrana, bitjarra ŋayi märrliliyaŋalanydja wirrki yana wal'ŋu rirrakayyunydja ŋoy-ganuru'mirriyu, ŋäŋ'thurrunanydja ŋanya Godnha, märr yurru ŋanya ŋayi walŋakuma ŋulaŋuru rakunyŋuru. Bala ŋayi dhunupana ŋanya Godthunydja yana ŋäkulana, bala yana ganydjarr-wekaŋalana ŋanya marrtjinyarawuna-bala. Liŋgu waŋganygu yana ŋayi Djesunydja ŋunhi ḏukṯukthina, ŋayi yurru marrtji ŋuliwitjan Godkala yana dhukarrkurru, ga dhäruk märrama ŋanya Godnha yana. Ŋayinydja ŋunhi Godku Gäthu'mirriŋu ŋunhiyinydja, ga ŋayi Godtja ganydjarr-ḏumurru wal'ŋu, ŋayi bini Djesunhanydja ŋuliŋuruyi yana murrkay'ŋurunydja burakinyaraŋuru gunganhamirriyanha. Yo, walala ŋanya bumara ŋayaŋu-yätjkuŋala, yurru Godthunydja ŋanya yaka warray ŋula gunganhamaraŋala ŋuliŋuruyinydja, bala ŋayi ŋuliwitjandhinydja ŋayaŋu-wutthunarakurrunydja marŋgithinana malthunarawuna yana wal'ŋu nhanukalaŋuwu bäpa'mirriŋuwalaŋuwuna. Yaka ŋayi ŋanydjaḻa'yurruna ŋuliŋuruyi Godkalanydja gatjaḻŋuru, ga malthurruna nhanukiyingalayŋunydja ŋayi djälwu yak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na ŋayi märraŋalana dhäruknha ŋanya Godnha warrpam'thurruna yana, bala wekanhaminana ŋanyapinyay ŋayi walŋanydja walŋakunharawu ŋilimurruŋguna. Bala ŋayi yukurra nhinanydja ŋunha biyapulnha wal'ŋu ŋamakurru', ŋula nhämiriwnha, walŋamirrina wal'ŋu yanana, ga walŋakumanydja ŋayi yurru ŋunhinhana yolŋunha walalanha ŋunhi walala ŋuli dhäruk märrama ŋanya, märr yurru ŋilimurrunydja bitjandhi bili nhina yukurra ŋunhalayi ŋamakurru'ŋuranydja wal'ŋu wäŋaŋura, galkina nhanukalana yana, gupaḏalnha-wala.]]></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2026-06-10T17:29:47Z</dcterms:created>
  <dcterms:modified xsi:type="dcterms:W3CDTF">2026-06-10T17:29:47Z</dcterms:modified>
  <dc:title>Bible.com.au: YIPURUWU MALAWU DHÄRUK 5:1-14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