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presProps" Target="presProps.xml"/>
  <Relationship Id="rId20" Type="http://schemas.openxmlformats.org/officeDocument/2006/relationships/viewProps" Target="viewProps.xml"/>
  <Relationship Id="rId2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85946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YIPURUWU MALAWU DHÄRUK 4:1-1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Gul' ŋilimurru waŋga'-waŋganydhu märramana ŋanya dhäruknha, märr yurru ŋilimurru gulŋiyirri ŋunhimalayinydja yukurra ŋayaŋu-nhinanharamirriŋuranydja romŋura. Ŋunhi muka ŋäthili yolŋu'-yulŋuyunydja baḏatjurruna, liŋgu walala yaka märraŋala dhäruk ŋanya Godnha. Gatjuy, ŋayathaŋana yukirriya Godkunydja dhäruk ŋunhi baṯ biyakana, märr nhenydja yurru yakana bitjandhi baḏatju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Liŋgu Godkunydja dhäruk dhuwala walŋa warray, djäma warray yukurra nhä malanha; balanyara ŋayi ŋunhiyi bitjan mandjawak gali'-märrma', yurru mirithirri warray raywal ŋunhiyi dhäruk Godkunydja. Liŋgu Godkalanydja ŋunhi dhärukthu ŋuli dharpumana yolŋuwu ŋayaŋuna ŋunhi, bala ŋuli bitjanna ganaŋ'maramana nhä malanha ŋunhi ŋilimurruŋguŋuway ŋunhi yolŋuwuŋu guyaŋinyara ga djäl, barrkuwatjkuma yurru ŋuliŋuru birrimbirrwala Godkalanydja ŋunhi guyaŋinyaraŋuru, bitjanna bitjan ŋuli yolŋuyu ganaŋ'maramana ŋunhiyinydja yaḻmanga'na ŋuliŋuruyi ŋarakaŋuruna. Yo, Godkalanydja dhärukthu yukurra warraŋulkuma warray maḻŋ'marama warray nhä ŋunhiyi ŋorra yukurra yolŋuwala ŋunha ŋayaŋuŋura wal'ŋu, nhäku ŋayi yukurra djälthirri, ga guyaŋirri ŋuli ŋayi yukurr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Godtja marŋgi ŋilimurruŋgu yulŋunydja warrpam'thun, liŋgu bukmak nhänydja malanha warraŋul yana maḻŋ'thun yukurra nhanukalanydja maŋutjiŋura; yakana yukurra ŋula nhä ŋorra djuḻuḻ'yun nhanukalanydja, ŋurikalanydja ŋunhi ŋayipina yana yurru ŋilimurrunha mala-yarr'yundja yalala.Djesuna ŋilimurruŋgunydja ŋayipina Ḻiyaŋärra'mirri Yolŋu]]></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Yo, liŋguna ŋilimurru ŋunhi märr-nherraṉmina Djesuwalanydja ga yäku-ḻakaraŋala ŋanya Gäthu'mirriŋu Godkuna bitjarranydja, bala ŋilimurrunydja yurru bitjanna liŋguna nhanŋu märr-yuwalkthirrinydja-wala, liŋgu ŋayinydja ŋunhi liya-ŋärra'mirrinydja wal'ŋu yolŋu ŋilimurruŋgu, biyapulnydja wal'ŋu garrwar, ga gulŋiyinanydja ŋayi ŋunhana wal'ŋu djiwarr'lilina, ga ŋunhana ŋayi yulŋunydja galkina yana Godkalan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Ŋayinydja ŋunhi ŋilimurruŋgunydja ḻiya-ŋärra'mirri yolŋu marŋgina ŋayi ŋilimurruŋgu yolŋu'-yulŋuwunydja, ŋunhi ŋalinydja dhuwala yalŋgi' warray, ganydjarrmiriw warray, ga biyapul wal'ŋu ŋayi ŋilimurruŋgu mel-wuyunaramirrinydja ŋunha, liŋgu ŋayipi muka nhinana yukurrana dhiyala yolŋunydja, balanyaranydja bitjan ŋilimurru yana, ga ŋanyanydja gatjarr'yurruna yukurrana nhäŋuru malaŋuŋuru birrka'mirriŋurunydja, bitjarra yana liŋgu bitjan ŋilimurrunha ŋuli ŋula nhäyu gur'yun. Yurru ŋayinydja yaka warray mäkiri'-witjurruna ŋurikiyinydja romgu, bäyŋu warray, yaka ŋayi djäma ŋula nhä yätjtj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Go ŋilimurru marrtjina galkithirrina nhanukala Godkala beyaṉumiriwnha walala, ga yakana ŋilimurru yurru goranydja rum'rumdhundja nhanŋu, liŋgu ŋayinydja ŋunhi nhina yukurra märr-ŋamathinyaramirrina, rrambaŋi maṉḏa Djesuna, ga ŋayi yurru ŋilimurruŋgunydja mel-wuyun, bala guŋga'yunna yurru ŋilimurrunha ŋuriŋi bili yana ŋunhi ŋilimurrunha yukurra gur'yun ŋula nhäyu romdhu; ŋayi yurru ŋitjalanha ganydjarrmirriyamana, märr ŋali yurru yaka galkirri yätjlilinydja romlili.]]></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Ga dhawuny'tja ŋunhiyi ŋunha yana mukthun dhärra yukurra ŋilimurruŋgunydja. Godthu dhawu'-nherrara bitjarra gam', “Nhuma yurru gärri, bala ŋayaŋuna nhina dhiyala ŋarrakalanydja,” bitjarra. Barrariya nhanŋu Godku yulŋunydja, ga dhäruknha ŋanya märraŋa, märr yurru ŋilimurru yaka baḏatjundja ŋula waŋgany.]]></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Liŋgu ŋilimurru ŋäkula warray dhawuny'tja ŋunhiyi liŋguna, bitjarra yana liŋgu bitjarra walala ŋäkula Godnha dhäruk ŋäthili. Ŋäkula warray walala ŋunhiyi dhawuny'tja, yurru yakana walala gulŋiyinanydja ŋunhimalayi wäŋalilinydja, liŋgu walala yaka märr-yuwalkthina ga ŋula dhäruk ŋunhiyi nhanŋu märraŋal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Yurru ŋalinydja gulŋiyirri ŋuli yukurra ŋunhimalayi Godkala ŋayaŋu-yal'yunaraŋuranydja, ga ŋayaŋunydja nhina yukurra nhanukalana, ŋunhi ŋali yuwalkkuma märr-yuwalkthirri yukurra Djesu-Christkala. Yo, Godtja waŋana bitjarra,“Ŋarra maḏakarritjthina walalaŋgu yulŋunydja,bala ŋarra dhäruk-nherrara bitjarrana,‘Yakana yana walalanydja yurru gulŋiyirriŋarrakala ŋunha ŋayaŋu-yal'yunarawunydja nhinanharawu,’” bitjarra ŋayi God waŋananydja, ŋulinyaramirriyu ŋunhi ŋayi yukurrana Godtja ŋayipi nhinana ŋayaŋuna ŋunhi, liŋgu djämanydja nhanŋuway ŋunhi liŋguna dhawar'yurruna, beŋuru liŋgu ŋunhi ŋayi djäma wäŋanha dhuwala warrpam'thurrun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Liŋgu ŋuruŋu djorra'yunydja yukurra ḻakarama bitjanna ŋanya. “Godthu djäma 6-thunydja waluyu, ga ŋuriŋinydja wiripuŋuyunydja ḏaykun'thu ŋayi ŋayaŋuna nhinana, liŋguna nhanŋu djämanydja dhawar'yurrunan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Ga biyapul ŋayi God waŋana ŋunhiyi liŋgu dhäruk bitjarra, “Walala yurru yakana gulŋiyirri ŋunha ŋarrakala, ga ŋayaŋunydja nhina yurru ŋarrakalanydja yakana.” Yo, ŋuriŋinydja walalay ŋunhi walala ŋurruthaŋala wal'ŋu ŋäkula ŋunhiyi dhawu', yakana walala gulŋiyinanydja ŋunhimalayi wäŋalilinydja; yakana walala ŋayaŋu nhinana Godkalanydja yukurrana, liŋgu walala yaka ŋanya dhäruk märraŋala. Yurru dhiyaŋu-wala wiripu-guḻkuny'tja yolŋu'-yulŋu gulŋiyirrina ŋuli yukurra, ga ŋunhana nhinana walala yukurra yurru ŋayaŋuna nhanukala Godkala, liŋgu nhanukuŋu dhawuny'tja ŋunhi dhärrana yana yukurr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8 ]]></a:t>
            </a:r>
            <a:r>
              <a:rPr lang="en-US" b="1" sz="3000" spc="0" u="none">
                <a:solidFill>
                  <a:srgbClr val="000000">
                    <a:alpha val="100.00%"/>
                  </a:srgbClr>
                </a:solidFill>
                <a:latin typeface="Calibri"/>
              </a:rPr>
              <a:t><![CDATA[Yurru märr-ḻurrkun'thuna ŋilimurruŋgala märi'muyu märr-yuwalkthinanydja, bala walalanha ŋayi Djatjuwayuna gäŋalanydja ŋunhimalayinydja dhawu'mirrililinydja wäŋalili, bala walala ŋayaŋuna nhinana yukurrana goŋŋura Godkalana. Ga dhäŋuru ŋuliŋurunydja dhuŋgarra marrtjina djuḻkthu'-djuḻkthurrunana, bala biyapul ŋayi Godthu ḻakaraŋala Daypitkalanydja bitjarrana,“Ŋunhi nhuna yurru Godthu waŋa gäthuranydja, yaka mäkiri'-yarryurranydja ga ŋayaŋu ḏälthiya.” Bitjarrayi ŋayi Godthu ḻakaraŋalanydja yukurrana wiripuna ŋunhina ḏaykun ŋunhi ŋayi Godthu yurru waŋa yukurra yolŋu'-yulŋunh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Yo, nhanŋu Godkunydja yolŋu walala yurru nhina yukurra ŋayaŋunydja nhanukala Godkalana, liŋgu dhawuny'tja ŋunhi Godku dhärra yukurra yana mukthun ŋilimurruŋgunydj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Ga ŋunhi ŋali yurru ŋayaŋunydja nhina yukurra nhanukalanydja, ŋunhiyinydja ŋali liŋguna ḏaḏawyurruna ŋilimurruŋgalayŋuŋurunydja djämaŋuru, bitjan liŋgu yana bitjarra ŋayi God.]]></a:t>
            </a:r>
          </a:p>
        </p:txBody>
      </p:sp>
    </p:spTree>
  </p:cSld>
  <p:clrMapOvr>
    <a:masterClrMapping/>
  </p:clrMapOvr>
</p:sld>
</file>

<file path=ppt/theme/theme1.xml><?xml version="1.0" encoding="utf-8"?>
<a:theme xmlns:a="http://schemas.openxmlformats.org/drawingml/2006/main" name="Theme92">
  <a:themeElements>
    <a:clrScheme name="Theme9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2026-05-27T00:53:12Z</dcterms:created>
  <dcterms:modified xsi:type="dcterms:W3CDTF">2026-05-27T00:53:12Z</dcterms:modified>
  <dc:title>Bible.com.au: YIPURUWU MALAWU DHÄRUK 4:1-16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