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77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YIPURUWU MALAWU DHÄRUK 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he ŋunhi goŋlilinydja wekaŋala nhä malanha bukmak ŋurikala yolŋuwalana,bukmak nhänydja malanha ŋorra marrtji ḻukuŋura nhanukala, ŋoyŋura wal'ŋu yana.” Yo, dhärukthunydja ŋuruŋunydja ḻakarama yukurra ŋunhi Godthu wekaŋala bukmak nhänydja malanha yolŋuwalana goŋlili dharraylili, yurru dhiyaŋunydja-wala ŋilimurru yukurra yakana nhäma balanyarayinydja rom; yakana yukurra yolŋu'-yulŋunydja nhina dhiyala ŋurruŋu wal'ŋu bukmakk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nhämana ŋilimurru ŋuli yukurra ŋanya Djesunha, ŋayi nhinanydja yukurra ŋunha djiwarr'ŋurana ŋurruŋuna wal'ŋu nhäku malaŋuwu bukmakku. Godthunydja ŋanya nherrara dhipala ŋoylili wal'ŋu ŋurikala djiwarr'wuywala yolŋu'-yulŋuwala märr-gurririwu yana, ga nhinananydja ŋayi yukurrana dhiyala munatha'ŋuranydja yolŋuna wal'ŋu, märr ŋayi yurru rakunydhirri yolŋuwu walalaŋgu waŋga'-waŋganygu, bukmakku yana walŋakunharawunydja. Yo, ŋilimurruŋgalana dharapulŋuranydja ŋayi ŋunhi dhäkay-ŋäkula rakunydhinyaramirrinydja, liŋgu wirrki yana God märr-ŋamathirri yukurra ŋilimurruŋgunydja. Bala dhiyaŋunydja-wala ŋayi nhina yukurra ŋunha djiwarr'ŋura ŋurruŋuna wal'ŋu, ḻatju'ŋurana wal'ŋu dhikana, ga bukmak nhä malanha yukurra märr-ŋal'yundja nhanŋuna, liŋgu ŋayi wekanhamina ŋanyapinyay ŋayi yolŋu'-yulŋuwu walŋakunharaw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nhänydja malanha bukmak nhanŋuway yana ŋunha dhulŋuŋu, Godku yana, ga nhä malanha bukmak ŋayipi yukurra marrtjinyamarama walŋakumanydja. Dhunupa nhanŋu Godku ŋunhi ŋayi nherrara dhukarr ŋunhiyinydjayi burakinyaramirrinydja nhanŋu Djesuwu, märr ŋanya yurru Djesunha gatjarr'yun ŋuriŋi ŋayaŋu-yätjthinyamirriyunydja. Yurru yaka ŋayi bilyurrunanydja ga gatjpaḻ'yurruna ŋayi ŋuliŋuruyi yakana, yana ŋayi marrtjinanydja yukurrana märr-yunupa ŋuliwitjarrayi gatjaḻ'kurrunydja dhäruk-märranharamirrina wal'ŋu, bala ŋayi ŋunha nhinanydja yukurra ḏarrtjalknha wal'ŋu, ŋula nhämiriwnha. Ŋurikiyina märrwunydja ŋunhi ŋayi Godthu nherrara ŋanya Djesunhanydja walŋakunharamirrinhana ŋilimurruŋguna yolŋu'-yulŋuwuna walŋakunharawu; ŋayinydja yurru ŋunhi gäma guḻku'nhana yolŋunha walalanha galkikumana nhanukalana Godkalana, märr yurru ŋilimurrunydja nhina Godkala ḻatju'ŋuranydja wal'ŋu wäŋaŋura, bitjan nhanŋuwaynha wal'ŋu gäthu'mirriŋu walala Godku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ŋayipi Djesunydja, ga ŋilimurrunydja dhuwala, ŋunhinydja walala ŋunhi ŋilimurrunha ŋayi ŋayaŋu-ḏarrtjalkkuŋala, ŋilimurruŋgunydja waŋganynha bäpa'mirriŋu, Godnha yana ŋayipina. Yakana ŋayi ŋuli yukurra Djesuyu ŋilimurrunhanydja goŋmiriw ḻakarama; ŋayinydja yukurra yana ŋilimurrunhanydja gurrpan gutha'yundhi bitjandhi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Djesuyunydja yukurra ŋuli ŋilimurrunha ḻakaramanydja bitjanna,“Bäpa, ŋarranydja yurru dhuwala ḻakarama nhuna ŋuruku gutha'mirriŋuwunydja walalaŋgu ŋarrakalaŋuwu.Ŋarra yurru yukurra wokthun nhuŋu yulŋunydja ŋurukala yolŋu'-yulŋuw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wiripunydja ŋayi Djesu ḻakaranhamina bitjarra,“Ŋarranydja yurru märr-nherraṉmirri ŋarranhawuynydja ŋarra Gunhu'wala Godkalana.” Ga wiripunydja ŋayi bitjarrayi liŋgu waŋana' bitjarra,“Dhuwalana ŋarra yulŋunydja,galkina ŋanapurru yolŋu'-yulŋuna manapanna,ŋunhi Godthu wekaŋala walalanha ŋarrakala dharrayli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ilimurrunydja dhuwala djamarrkuḻi' Godkunydja, yurru ŋilimurru dhuwala yolŋu muka walala yulŋunydja, ŋarakamirri ga maŋgu'mirri. Bala Djesunydja ŋayipinydja ŋunhi yolŋuthina ŋayi, ga nhinananydja ŋayi dhiyala yolŋu yana rumbalnydja, ŋarakamirri ga gulaŋmirri bitjan ŋilimurru, märr ŋuriŋiyi rakunydhinyarayunydja ŋayi yurru baḏuwaḏuyun ganydjarrmiriwyamana ŋunhinhanydja ŋunhi ŋayi yukurra gäma ŋunhinhayi rakunydhinyaramirrinha romnha, ŋunhiyinha Mokuynha wal'ŋu Yätjnha Birrimbirrnha, Dipilnha yäku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ŋuru liŋgu yolŋu walala ŋuli marrtjinya nhinanha garrpi'-garrpiṉara ŋurikiŋina yätjkuŋu Birrimbirrwuŋu, liŋgu bitjana liŋgu walalanydja ŋuli yukurranha barrarinyana rakunygunydja romgu, yurru ŋuriŋi nhanukalay ŋayi Djesuyunydja rakunydhinyarayu liŋguna gulkthurrunana ŋunhi rakiny'tja garrpiṉaranydja. Yakana biyapulnydja ŋilimurru yurru beyaṉiyirri rakunydhinyaraw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lnha Godthu ŋunhi walŋakuŋala bitjarrayi? Ŋunha djiwarr'wuynha walalanha?... bay' yolnha? Yaka ŋayi Godthu walalanha bitjarrayi. Ŋilimurrunha yolŋu'-yulŋunhanydja yana ŋayi märraŋala nhanŋuwayliliyaŋala, ŋunhinha warray walalanha ŋunhi ŋilimurru ŋuli yukurra märr-yuwalkthirri nhanukala, bitjarra ŋunhi ŋayi Yipurayimdhu märr-yuwalkthina, märr-nherraṉmina manapa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dhiyakunayi ŋayaŋuwu Djesu nhinana yukurrana dhiyala yolŋuna wal'ŋu yana, balanyara yana liŋgu ŋayi bitjan ŋilimurru nhanŋu gutha'mirriŋuna walala, märr yurru ŋayi rakunydhirri ŋayipina ŋilimurruŋgala dharapulŋura, liŋgu ŋayinydja ŋunhi ŋayaŋu-wuyurruna ŋilimurruŋgu, ga djäma ŋayi yukurrana Godku yuwalkkuma wal'ŋu yana. Yo, Djesunydja ŋunhi balanyarana bitjan ḻiya-ŋärra'mirrina yolŋu ŋilimurruŋgu, ga ŋuriŋi nhanukalanydja ŋayi maŋgu'-waṉḏinyarayu ŋilimurruŋgunydja bitjarra buwayakkuŋalana wal'ŋu yätj malanha, märr yakana biyapulnydja ŋayi yurru Godthu nhäma ŋilimurruŋgu yätjpuy, bala yarrkmarama dhä-ḏir'yunaramirrilili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iyaŋunydja dhärukthu rayplrri'yun yukurra yakaŋuwuna mäkiri'-yarryunarawu ŋurlki wal'ŋu walŋamlrriwunydja romg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Djesunydja ŋunhi ŋayipinydja burakina, ga ŋanyanydja ŋunhi gur'yurruna ŋuriŋiyi Yätjthu Birrimbirryu, yurru yaka ŋayi dhäruktja märraŋala ŋunhi Mokuynha, bala yuwalkkuma yana ŋayi yukurra gäma ganydjarrnha ŋilimurruŋgunydja guŋga'yunarawu, märr yurru ŋilimurrunydja yaka ŋula gatjpaḻ'yun, ŋunhi ŋilimurrunhanydja yurru gur'yun ŋula yolth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jesunydja ŋunhi biyapul wal'ŋu garrwar, biyapul warray wal'ŋu djuḻkmarama yukurra ŋayinydja ŋunha wiripu-guḻku'nhanydja nhänha malaŋunha, ga dhiyakuna ŋayaŋuwu ŋilimurru yurru mäkiri'-witjun gurrum'thun wirrki yana ŋurikinydja dhärukku ŋunhi ŋayi Godthu waŋana ḻakaraŋala ŋilimurruŋgu ŋurikala nhanukalayŋuwala Gäthu'mirriŋuwala; ŋilimurru yurru ŋayathamanydja yukurra baṯ bitjanna, märr ŋilimurru yurru yaka wakwakthunna marrtji ŋuliŋuruyi Garraywalanydja dhärukŋur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rruthaŋalanydja ŋunhinydja Godthu wekaŋala nhanŋuway ŋayi romdja ŋurikala djiwarr'wuywalana walalaŋgala, ga ŋurikalay walalaŋgala dhäruk ḻakaranhara yuwalknha yana, Ga ŋunhi ŋayi yolthu yolŋuyu ŋuli yakanydja märranha ŋunhiyi dhäruk, ŋayinydja ŋuli yana dhä-ḏir'yunara märranha ŋuriŋiyi rom-bakmaranhamirriyunydja yolŋuy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ŋilimurruŋgunydja Godtja waŋana nhanukalayŋuwala Gäthu'mirriŋuwala, ŋayi ḻakaraŋalanydja ŋuliwitjarra romgurru ŋilimurru yurru walŋa nhina yukurra nhanukalay ŋarambiya'ŋura. Ga ŋuli yurru ŋilimurru yakanydja mäkiri'-witjun ga märrama ŋunhiyinydja biyapulnydja wal'ŋu dhäruk, yuwalknha yana ŋilimurrunydja yurru märrama dhä-ḏir'yunara, yakana ŋayi yurru Godthu nhämanydja ŋilimurruŋgu bäy-lakaranharawunydja. Yo, Garrayyu ŋayipi ŋurruŋunydja ŋunhiyi ḻakaraŋala ŋunhiyinydjayi walŋamirrinydja rom yolŋu'-yulŋuwunydja, ga ŋuriŋinydja walalay ŋunhi walala ŋanya Garraynha ŋäkula walalaŋgalay mäkiri'yu, walala yukurrana ḻakaraŋala milkuŋala ŋilimurruŋgala yuwalk muka yana ŋunhiyinydjayi dhäruk, ŋunhi ŋayi Garrayyu ḻakaraŋala yukurr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bitjarrayi liŋgu Godthunydja Gunhu'yu ŋayipinydja yukurrana djäma ganydjarrmirri wal'ŋu mulkuru ŋunhi rom malanha, märr ŋilimurru yurru dharaŋan ŋunhi yuwalk muka yana ŋayi yukurrana Djesuyu ḻakaraŋala yolŋu'-yulŋuwunydja. Ga bitjarrayi liŋgu ŋayi Godthu ŋuriŋiyinydjayi Garrkuḻukthunydja Birrimbirryu wekaŋala mundhurr malanha yolŋu'-yulŋuwu, bitjarra ganydjarrmirriyaŋalana walalanha birrka'mirriwuna wal'ŋu wiripuwu ga wiripuwu djämawunydja; ŋayi weka'-wikaŋalana walalaŋgala marrtjina djälkurru nhanukalaynha yana Godkalaŋuyuna.Djesunydja dhuwala ŋayipinydja Walŋakunharamirrl ŋilimurruŋgu yolŋu-yulŋuw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Godthu yaka ŋurruŋukuŋala djiwarr'wuynhanydja walalanha ŋuruku yuṯawunydja wäŋawu ŋunhi yurru yalala maḻŋ'thun; ŋilimurrunhana ŋunhiyinydja ŋayi Godthu djarr'yurruna yolŋu'-yulŋunhana, ŋilimurruna yurru ŋurruŋuyirri ŋurikiyinydja wäŋawu ŋunhi ŋilimurru yukurra yaka nhäma dhiyaŋu-w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ŋgu dhiyaŋu djorra'yunydja ḻakarama yukurra yolŋunha bitjan gam',“God Garray, nhä ŋunhiyi yolŋunydja dhika?Nhäku nhe yukurra guyaŋirri ŋunhiyi yolŋunhanydja?Nhäku nhe yukurra yolŋuwunydja goŋ-nherraṉmirri ga gäma ḻatju'kum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henydja ŋunhi nherrara yolŋunhanydja dhipala ŋoylili wal'ŋu ŋurikala walalaŋgala djiwarr'wuywalanydja,yurru gurririŋuwu yana nhe nherraranydja ŋanya nhinanharawu bitjarrayinydja,Ga ŋuliŋuruyi dhäŋuru nhe ŋanya märraŋala garrwarkuŋalana yana,bala nherrara ŋurruŋukuŋalana ŋunhana,Ga nhinanydja ŋayi yukurra nhokalana wal'ŋu ḻatju'ŋurana dhikana.]]></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2026-05-20T12:50:41Z</dcterms:created>
  <dcterms:modified xsi:type="dcterms:W3CDTF">2026-05-20T12:50:41Z</dcterms:modified>
  <dc:title>Bible.com.au: YIPURUWU MALAWU DHÄRUK 2:1-18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