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URUWU MALAWU DHÄRUK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ŋayipinydja ŋunhi Djesu-Christtja walŋa warray nhina yukurra, djambimiriw warray, ŋunhi warray liŋgu. Ŋäthilinydja ŋayi yukurranha ŋuli guŋga'yuna yolŋunha wiripunhanydja, ga bitjandhi liŋgu dhiyaŋunydja-wala ŋayi yukurra guŋga'yundhi ŋilimurrunhanydja, ga bitjan liŋgu yurru yuku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yathaŋa baṯ biyaka ŋunhiyinydja yuwalktja wal'ŋu rom. Yaka mäkiri'-witjurra ŋuriki yolŋu'-yulŋuwu ŋunhi walala ŋuli ḻakarama wiripu ga wiripu dhäruk, bilmarama nhumalanha. Wiripunydja mak walala yurru waŋa nhumalanha bitjan, “Ŋay' ḻukiya dhuwala ŋatha. Dhiyaŋuyi ŋathayu dhuyuyunydja nhuna yurru ganydjarr wekama.” Bitjan mak walala yurru waŋa, yurru ŋayipina yana Godthuna yurru ganydjarr wekamanydja ŋilimurruŋgu ŋayaŋuwunydja, yakana ŋula ŋathayunydja. Wirrki yana ŋayi Godtja ŋilimurruŋgu märr-ŋamathirri yukurra, ga ŋayi yurru bitjan maranhu-wekama ŋilimurrunha ŋayaŋunydja wal'ŋu, märr ŋilimurru yurru nhina ŋamathamana yan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Yo, Djesuna ŋayipina waŋganynha yuwalktja wal'ŋu ŋatha ŋilimurruŋgalaŋuwunydja ŋayaŋuwu. Ŋuriŋi ḏalkarra'mirriyunydja yolŋu'-yulŋuyu ŋunhi walala ŋuli yukurranha djäma ŋunhili Godkala buṉbuŋuranydja, ḏalwaḏalwa'ŋura, yaka walala ŋuli ḻukanha ŋunhiyi wäyinnha ŋanak ŋunhi walala ŋuli bunha ŋunhiyi ŋapatjkunharamirrinha wäyinnha, bala rumbalnha bathana. Ŋuriŋi yolŋuyu ḻiya-ŋärra'mirriyunydja ŋuli märranha guḻaŋdja ŋunhiyi wäyinnha, bala gänha djunamana ŋunhina wal'ŋu bala ŋärra'lilina, ŋunhiyinydjayi balanyarana bitjan ŋapatjkunharamirri yolŋu'-yulŋuwu yätjpuy, yurru rumbalnydja ŋunhiyi wäyinnha walala ŋuli märranha, bala gänha dhawaṯmaranhana ŋuli ŋuliŋuru wäŋaŋuru nhinanharamirriŋurunydja, ga ŋunhilina warraŋulnha walala ŋuli ŋunhi bathananydja warrpam'thunana dhawar'maranhana. Yakana ŋula yol waŋgany yolŋu ŋayaŋu-ḏarrtjalk ḻukanharawu ŋurikiyinydjayi ŋapatjkunharamirriw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Djesuna ŋayipina ŋilimurruŋgunydja ŋunhi ŋapatjkunharamirri, ŋayinydja ŋunhi burakina ŋunhala warraŋul wäŋaŋura, ga maŋgu'yunydja nhanukiyingala ŋayi ŋuriŋinydja ŋilimurruŋguna yätj biḏiwiḏitjkuŋala rurrwuyurruna, bitjarra ŋayaŋu-ḏarrtjalkkuŋalana ŋilimurrunha. Ga ŋayinydja Djesunydja bitjan ŋatha ŋilimurruŋgalaŋuwu ŋayaŋuwuna; ŋuliŋuruna nhanukalana ŋilimurru yurru ganydjarrnydja märrama nhinanharawu ŋamathanharawunydja wal'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Djesunydja ŋunhi rakunydhina ŋunhala warraŋul wal'ŋu wäŋaŋura, ŋunhiyinydja bitjarra ŋayi yarrkmaranharana walalaŋguŋu, yakana walala nhanŋu ḏukṯukthina. Gul' ŋilimurru marrtji Djesuwalana warraŋullilina ŋunhiwala, nhanukalana gali'lili wapthun; ŋilimurru yurru gonha'yun ŋunhiyi ŋäthiliŋunydja rom, bäy warray walala yurru ŋilimurrunhanydja bitjandhi beyarrmakkuma ŋarrtjun ga bu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dhuwalanydja wäŋa yana wärriku warray, yaka ŋilimurru yurru weyin dhuwala nhina dhiyalanydja wäŋaŋura munatha'ŋuranydja. Ŋilimurrunydja yukurra dhuwala gatjaḻ-nhäma ŋunhana-bala wal'ŋu, ŋurikina wäŋawu ŋunhi yurru ŋilimurruŋgu maḻŋ'thun, märr ŋilimurru yurru nhina yukurra ŋunhiliyinydja wäŋaŋura galkina yana nhanukalana gupaḏalnha-w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ä dhika mundhurr ŋilimurru yurru wekama nhanŋu Godkunydja?... Wäyin?... bay' nhä? Ŋuliyi Djesuwalanydja ŋilimurru yurru bitjanna liŋguna buku-wekama, wokthun yukurra yurru nhanŋu Godku, ga yäku-ḻakarama ŋanya biyapul wal'ŋu garrwarkuma, liŋgu wokthunaranydja ŋunhiyinydja bitjan ḻatju'na dhikana wal'ŋu nhanŋu Godkuna mundhur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mukthurrana biyakayina walala yana guŋga'yunmiyana yulŋunydja, ga wekanhamiya bala-lili'yunmiya nhänydja malanha nhumalaŋguway nhuma, liŋgu ŋurikiyina God wirrkinydja wal'ŋu ḏukṯuk. Ŋunhi ŋilimurru yurru yuwalktja wal'ŋu märr-ŋamathirri yukurra bala-lili'yunmirrinydja, ŋunhiyinydja bitjan ŋilimurru yukurra mundhurrnydja wekama nhanŋu Godk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huma yurru dhäruk märrama ŋunhinhanydja djäkamirrinha yolŋu'-yulŋunha, ŋunhi walalanha ŋayi Godthu nherrara marŋgikunharawu nhumalaŋgu. Nyilŋ'maranhamiya nhunapinyay nhe ga mäkiri'-witjurra walalaŋgu, liŋgu walala yukurra bitjan liŋgu djäka nhumalaŋgu, djawaryunamiriwnha walala, liŋgu yalala ŋayi yurru Godthu nhäma marrtji ŋunhinhanydja walalanha djäkamirrinhanydja walalanha, nhaltjanna walala ŋuli yukurranha djäka nhumalaŋgu. Ŋunhi nhuma yurru mäkiri'-witjundja walalaŋgu, ga nhina ŋamathamanydja, walalanydja yurru ŋuriŋiyinydja djäma ŋayaŋu-djulŋithirrina. Ga ŋuli nhuma yurru yakanydja walalanha ŋäma, walalanydja yurru warwumirriyirrina dhika galŋa-yätjthirrina, bala nhaltjanna walala yurru nhumalanha ŋuriŋiyi guŋga'yundja ŋunhi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kthurra yana bukumirriyaŋanydja ŋanapurruŋgu walala. Yakana ŋanapurrunydja yukurra rum'rumdhun Godkunydja, liŋgu dhiyakuna waŋganygu ŋilimurru ḏukṯukthirrinydja yukurra, ŋanapurru yurru nhina ŋamakurru'na wal'ŋu ga rom-dhunupana yana bitjan liŋ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hiniya ŋamathaŋa yana ganydjarryu nhanukalay Garraywala y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iyaka liŋgu bukumirriyaŋa ŋanapurruŋgu yulŋunydja, ga ŋäŋ'thurra walala Godnha, märr ŋarra yurru waḏutja roŋiyirri dhipali nhumalaŋgalanydja.Bukumirriyanhara dhawar'yunarawuy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arranydja yukurra dhuwala bukumirriyama Godnha nhumalaŋgu, bitjan gam', “Gunhu' God, guŋga'yurrana walalanha ŋunhayi nhuŋuway yolŋu'-yulŋunhanydja, gäŋa waŋgany-manaparrana, märr yurru walala ŋayaŋuna nhina nhokalana bitjan liŋgu. Djesunydja dhuwala ŋurruŋu wal'ŋu djäkamirri, ŋamathama dhika yana ŋayi ŋuli djäkanydja yukurra nhanukalaŋuwu yumurrku'wunydja. Yo, nhepi ŋunhi Garraynha ŋanapurruŋgunydja gaŋgathinyamirriyaŋala, walŋakuŋala ŋulaŋuru moluŋuru, bala nherraranydja nhe ŋanya garrwarkuŋalana wal'ŋu ŋunhana yana nhokalaynha, ga ŋuriŋi nhanukalanydja ŋayi maŋgu'yu, ŋayi ŋanapurruŋgala dhuḏi-nherrara yuṯana wäwungunhaminyarawuynydja märr ŋahapurrunydja yurru nhuŋuwaynydja dhulŋuŋunydja yolŋu walala nhinana bitjanna liŋguna yurru-w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rray God, dhaŋaŋguŋa ŋayaŋunydja nhuŋuway yolŋu'-yulŋunhanydja ŋuriŋi ŋamakurru'yuna wal'ŋu yana, märr yurru walala djäma nhokalay yana djälkurru. Djäma ŋunha walalaŋgala ŋayaŋuŋura wal'ŋu ŋuliwitjarrayi Garraywala Djesu-Christkalaŋukurruna, märr yurru walala nhina ŋamakurru' wal'ŋu nhokala gali'ŋura.“Garray nhenydja dhuwala biyapul wal'ŋu yana ŋamakurru'. Ŋanapurru dhuwala buku-ŋal'yunna yukurra nhuŋu wokthunna manapan, ga bitjanna liŋgu yurru. Yo yo.”Dhuwalanydja dhawar'yunarana dhäru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utha walala, gurrum'thurra biyaka ŋäkanydja dhuwalayi dhäruktja ŋunhi ŋarra nherrara dhipala djorra'lili marrparaŋ'kunharawu nhumalaŋgu; ŋäka ŋamathaŋa yulŋunydja, liŋgu dhuwalayinydja dhäruk ŋarra wukirri märr-dhumbuḻ warray, yaka wey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mak nhuma ŋäkula ŋunhi ḻundunhanydja ŋilimurruŋgu Dimithinhanydja yäkunha dhawaṯthunara beŋuru ḻoḻuŋuru. Ŋuli ŋayi yurru buna dhiyala waḏutjanydja, ŋilinyunydja maṉḏa yurru rrambaŋina marrtji dhipali nhumalaŋg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Ḻakaraŋa nhumalaŋgalaŋuwu ŋurru'-ŋurruŋuwunydja märr-ŋamathinyaranydja ŋarrakuŋu, ga ŋuriki Garraywalaŋumirriwunydja walalaŋgu bukmakku yana, ŋunhi ŋanapurrunydja yukurra guyaŋirri wirrki yana nhumalanha dhipalinydja. Ga bitjandhiyi liŋgu Garraywalaŋumirriyu yolŋu'-yulŋuyu dhipuŋuru Yitaliŋurunydja wäŋaŋuru guyaŋirri yukurra yana nhumalanh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thunydja nhumalanha yukurra mirithirri yana ŋayaŋuyu ḏapmarama Nhiniyanydja walala nhanukalana yana goŋŋuranydja Ga liŋgu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nhuma yurru ŋunhi Garraywalaŋumirrinydja walala nhina yukurra ŋamathama yana. Mukthurra marrtjiya märr-ŋamathinyamiya nhumalaŋguway nhuma bala-lili'yunmiya, liŋgu ŋilimurrunydja dhuwala gutha'manydji ŋunha Garraywal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 yurru mulkurunydja yolŋu marrtji nhumalaŋgala wäŋalili, märraŋa ŋanya garr'yurra yulŋunydja nhokiyingala nhe wäŋalilinydja, ga djäka nhanŋu ŋamathaŋa ŋurikiyi. Wiripunydja ŋuli ŋunhi Godku yolŋu walala djäka ŋuriki mulkuruwu yolŋuwu, yurru yaka walala ŋunhi marŋginydja ŋurikiyi yolŋuwu, ŋunhi ŋayinydja djiwarr'wuy warray yolŋu, dhäwu'mirri ŋulaŋuru djuy'yunara Godkuŋu, rumbal yolŋun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guŋga'yurra ŋunhiyinydja yolŋu'-yulŋunha ŋunhi walala ŋuli yukurra gulŋiyirri ḻoḻuŋura, biyaka marrparaŋ'kuŋa walalanha. Ga biyakayi bili djäka ŋurikinydja yolŋuwu ŋunhi ŋayi yurru ŋayaŋu-yätjthirri burakirri ŋurikiŋi yolŋuwuŋu ŋunhi ŋayi ŋuyulkthirri yukurra Garraywu. Biyakayi liŋgu mel-wuyurra ŋurikiyinydja yolŋuwu, liŋgu ŋilimurruna ŋunhi wiripunydja ŋuli burakirri ŋayaŋu-yätjthirri bitjandh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manymak warray ŋunhiyi yolŋuwu, maṉḏa yurru märranharamirrinydja, ḏarramuyu yurru märrama miyalknha, bala ŋuliŋuruyi märranhaminyaraŋurunydja maṉḏa yurru nhina waŋganyŋurana. Ga ŋunhi maṉḏa yurru märranharamirri, yaka ŋamakurru' ŋurikiyi waŋganygunydja yolŋuwu, ŋayi yurru waṉḏirri bala marrtji wiripuŋuwalana ḏarramuwala wo miyalkkala. Ŋunhiyinydjayi balanyarayinydja marramba'na, bala ŋayi yurru Godthunydja yuwalknha yana dhä-ḏir'yun ŋunhinhanydja yolŋunha ŋunhi ŋayi marramba'm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 märr-ŋal'yurra ŋurrulili nherrala ŋunhi rrupiyanhanydja. Wiripunydja nhe mak rrupiya-mäypamirri yolŋu, yurru yakana buku-manguŋanydja. Wiripunydja mak nhe rrupiyamiriw, yurru yakana warwuyurranydja, yana märr-bakthurra nhiniya ŋula nhäŋurana malaŋuŋura romŋura yana, liŋgu Godtja yukurra waŋa bitjan, “Ŋarra yurru yaka nhuna ganan goŋmiriwlilinydja; bitjan liŋgu ŋarra nhuŋu yurru djäkanydja yuku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ilimurru yurru nhinanydja yukurra galŋa-djulŋithirrina, ga waŋa yurru warwumiriwnha ga dhunupana bitjanna,“Garray ŋunhi ŋayipi ŋarrakunydja guŋga'yunaramirri;yakana ŋarra yurru ŋula barrarirrinydja nhäku.Yolŋuyu walalay ŋarranha yurru yakana ŋula buma buwayakkumanydja,bili ŋarranydja dhuwala nhanukala warray goŋŋura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uyaŋiya ŋunhinha walalanha yolŋu'-yulŋunha ŋunhi walala nhumalanha yukurrana marŋgikuŋala ŋäthili, Godku dhäruk ḻakaraŋala. Walalanydja yukurrana ŋunhiyi bitjarrayi malthurruna gatjaḻwu Godkalaŋuwu yana, ga yana liŋgu ga raku'-rakunydhina walala. Guyaŋiya biyaka walalanha nhaltjarra walala yukurrana nhinana, ga märr-yuwalkthiyanydja yukirriya marrtjiya biyaka bitjarra ŋunhiyi walala.]]></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2026-06-24T15:36:23Z</dcterms:created>
  <dcterms:modified xsi:type="dcterms:W3CDTF">2026-06-24T15:36:23Z</dcterms:modified>
  <dc:title>Bible.com.au: YIPURUWU MALAWU DHÄRUK 13:1-25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