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0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hu ŋuli raypirri'yundja bukmaknha muka nhanŋuway gäthu'mirriŋunhanydja walalanha. Ŋuli nhuna ŋayi yurru Godthu yakanydja raypirri'yun, dhä-ḏir'yun yätjŋuru, ŋunhiyinydja bitjan nhe yakana nhanŋu gäthu'mirriŋu, goŋmiriwnha yana nhe ŋunhi yulŋunydja, gä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ŋali ŋuli djäma yätjtja, ŋitjalaŋgala bäpa'mirriŋuyunydja ŋuli ŋitjalanha raypirri'yuna, ḏaḏawmaranha warray dhä-ḏir'yunaramirriyu, yurru ŋalinydja yaka ŋanya ŋula nyamir'yurruna ŋurikiyi, yana ŋali märr-ŋal'yurrunana nhanŋu yulŋunydja, dhäruknha ŋanya märraŋala, liŋgu ŋayi goŋ-nherraṉmina yukurrana ŋitjalaŋgunydja. Ga ŋunhi ŋayinydja ŋilimurruŋgalanydja ŋuriŋi yurru yuwalkŋuyunydja bäpa'mirriŋuyu, ŋuruŋu djiwarr'wuyyunydja ŋilimurrunha raypirri'yundja ŋula nhäŋuranydja ŋunhi yurru maḻŋ'thun, ŋilimurrunydja yurru yana nyilŋ'maranhamirri nhanukala, bala djambina ŋilimurruŋgalayŋuŋuru yätjŋurunydja malaŋuŋuru, märr yalalaŋumirriyunydja ŋilimurru yurru walŋana nhina nhanukala ŋunh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itjalaŋgu bäpa'mirriŋu yolŋu warray dhiyalanydja, märr-gurriri warray ŋayinydja ŋuli ŋitjalanha ŋunhi raypirri'yun dhä-ḏir'yun nhanukiyingalaynydja ŋayi ŋuriŋinydja guyaŋinyarawuyyu. Ḏukṯukthina warray ŋayi yulŋunydja ŋitjalaŋgu guŋga'yunarawu, yurru yaka ŋayi bukmakkunydja marŋgi. Yurru Gunhu'-Godtja marŋgi warrpam'thun warray, yuwalkkuma ŋayi ŋuli ŋilimurrunha guŋga'yun, ga ŋuriŋi nhanukalanydja raypirri'yunarayu yurru yuwalkkuma yana ŋilimurrunha bilmarama rom-ŋamathama wal'ŋu, märr yurru ŋilimurru nhina yukurra ḏarrtjalknha wal'ŋu ŋula nhämiriwnha, bitjan ŋayi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 ŋali yukurra dhä-ḏir'yunaranydja märrama, bala ŋalinydja ŋuli galŋa-yätjthirri nhina yukurra, yakana ŋali yurru ŋuriŋiyi galŋa-djulŋithirrinydja. Yurru ŋuliŋuruyi dhäŋuru ŋunhi ŋilimurru marŋgithinana liŋguna ŋuriŋi Godkalana raypirri'yunarayu, liŋguna ŋilimurru ḏaḏawyurruna ŋuliŋuru yätjŋuruna malaŋuŋuru, bala ŋilimurru yurru nhina yukurra ŋayaŋu-yal'yunarana yanana. Liŋgu Godthunydja ŋuli wekama nhä malanha ŋamakurru' ŋurikina walalaŋgu ŋunhi walala yukurra nhina rom-dhunupa ga ŋamakurru.Godthu yukurra dhuwalayinydja ḻakarama dharraykuma ŋathil'yun, märr ŋilimurru yurru yakana baḏatj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aka walala nhiniya märr-yawaryurranydja. Gaŋgathiya biyaka ga dhärriya ḏälthiya; guŋga'yunmiya bala-lili'yunmiya, märr yakana ŋula yol märr-yawaryundja yurru, bala ŋanydjaḻa'yun roŋiyirrinydja gandarr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kthurra yana walala marrtjiya yukirriya bala dhunupakurru ŋuliwitjarra gatjaḻkurru, waŋgany ŋurruk yana, märr yurru ŋayi yalŋginy'tja ŋunhi yolŋu yakana ŋattjarrkthun ga galkirri. Marrtjiya yana ŋamakurru'-wala, märr ŋunhinydja walala yurru walŋathirrina, ŋunhi walala yukurra yurru malthun nhumalaŋgalaŋuwu gatjaḻwu b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nydja dhuwala Godku nhanŋuway dhulŋuŋu yolŋu walala. Birrka'yurra nhinanharawunydja marimiriwyanharawu yana; ḻundukunhamiya wiripuŋuwu yolŋuwu bukmakkunhamiya walala yana, yurru nhiniya yana ŋamathaŋa ga ḏarrtjalk. Ŋuli yurru ŋula yol yolŋu yakanydja nhina ḏarrtjalk ga ŋamathama, ŋayinydja yurru yakana nhäma ŋuriŋiyinydjayi Garraynha, yakana ŋayi yurru nhina galkinydja wal'ŋu nhanukala ŋunh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yaka djäka nhumalaŋguway nhuma yulŋunydja, märr yurru yaka ŋula waŋgany yolŋu ŋunhilimi miṯtjiŋura galkirri, ga yakana nhina ŋunhilinydja Godkalanydja märr-ŋamathinyaraŋura wal'ŋu. Ŋunhi yurru ŋayi waŋgany ŋula yolŋu ŋunhilimiyi miṯtjiŋura bitjandhiyi yätjthirrinydja, bitjan djitjun yukurra nhäma wiripuŋunhanydja yolŋu'-yulŋunha, ŋunhiyinydja yolŋu balanyarana ŋayi bitjan dharpa ŋunhi ḻuku wal'ŋu dhorukmirri, ga ŋuliŋuru ḻukuŋuru yurru ŋuthanna bitjan dhorukmirrina borum, bala guḻku'na yurru ŋuriŋiyi dhorukmirriyunydja yätjthir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äka ŋamathanhamiya ga guŋga'yunmiya nhumalaŋguway nhuma, märr yurru nhe yakana ŋula waŋganydhu baḏatjundja. Ŋunhi ŋayi yolŋu marramba'mirrinydja, ga buku-ŋal'yun ŋayi ŋuli yukurra munatha'wuywu nhäku malaŋuwu, girri'wu rrupiyawu ŋathawunydja, ga yakanydja yukurra ḏukṯukthirri Godkalaŋunydja nhäku malaŋuwu ŋamakurru'wu, yakana ŋayi yurru ŋuriŋiyinydjayi märrama ŋunhanydja ŋunhi Godkuŋunydja dhawu'-nherraṉara, yana ŋayi yurru ŋuriŋiyinydjayi yolŋuyu baḏatjunna, bitjanna bitjarra ŋuriŋi waŋganydhu yolŋuyu yäkuyu Yetjuyu be ŋäthili baman'. Yo, ŋunhiyinydja ḏarramu Yetjunydja yäku maḻamarr gäthu'mirriŋu nhanŋu Yitjakku, ŋayi bini märranha bukmak nhänydja malanha ŋunhi ŋayi Godthu dhawu'mirriyaŋala nhanukalaŋuwala märi'mirriŋuwala Yipurayimgala, yurru ŋayi Yetjuyu guyaŋinanydja yanapi ŋula nhäna ŋunhiyinydja, bala ŋayi ḏupthurrunana ŋunhiyi yulŋunydja, märr ŋayi yurru märramanydja ŋathana yana waŋgan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uma marŋgi ŋurikinydjayi Yetjuwunydja yäkuwu, ŋunhi dhuḏitjtja ŋayi ḏukṯukthina märranharawuna ŋurikiyi dhawu'-nherraṉminyarawuywuna, yurru dhuḏitjnha ŋunhiyinydjayi. Wirrkina ŋayi dhikana ŋäthinanydja, ŋäŋ'thurruna bitjarrana ŋunhi bäpa'mirriŋunhana yukurrana wekanharawuna nhanŋu, yurru dhuḏitjnha; yakana nhanŋu dhukarr roŋinyamaranharawunydja ŋurikiyi ŋunhi ŋayi ŋäthili ritjan'thurruna. Yo, Godku nhumanydja buku-ŋal'yurra waŋganygu yana, märr nhenydja yurru yaka muka bitjandhiyi baḏatjun, ga yaka märrama ŋula ŋunhiyinydja ŋunhi Godthu dhäwu'mirriyaŋala ŋilimurruŋg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nhu'yu Godthunydja ŋuli ŋilimurrunha raypirri'yun dhä-ḏir'yunaramirriyu warray, märr ŋilimurru yurru walŋa nhi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man'tja ŋäthilinydja ŋunhiyi Yitjuralpuyŋu yolŋu walala marrtjina bala bukulili wäŋalili yäkulili Djäniyalilinydja. Ŋayinydja ŋunhi Godthunydja ŋunhiliyina wekaŋala romdja walalaŋgu, bala walala wirrkina dhikana barrarinanydja wal'ŋu, liŋgu ŋunhiyinydja wäŋanha ḻiw'maraŋala gurthayuna ga warumukthuna ga wärrkth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ala ŋäkula yiḏakiyinyara ŋunhi ŋayi bo'yurruna, ḻoḻ'thurruna wirrkina dhikana, ga ŋäkulayi walala rirrakay ŋanya Godnhanydja, bala walala waŋana bitjarrana. “Yaka ŋanapurru ḏukṯuk ŋayi yurru God ŋayipi waŋa yukurra ŋanapurruŋgala; yaka ŋanapurru ḏukṯuk ŋänharawu nhanŋunydja rirrak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irrkina walala barrarinanydja wal'ŋu, liŋgu Godtja waŋana bitjarra, “Nhuma yurru yaka marrtji galkithirrinydja ŋarrakala. Ŋunhi yurru yolŋuyu wo wäyindhu mulkanydja ŋunhiyi buku wäŋa, dhunupana nhumanydja yurru ŋanya buma guṉḏayuna rakunygum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pinydja ŋunhi Mawtjitjtja barrarinayi, bala ŋayi waŋana bitjarra, “Ŋarrapinydja dhuwala marrmarryunna yukurra bay, barrarinana ŋarra wirrk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ilimurru Garraywalaŋumirrinydja yolŋu walala marrtji yukurra yaka ŋunhimalanydja bukulili dhä-ḏir'yunarawuylilinydja; ŋilimurrunydja dhuwala marrtji yukurra ŋunhimalayi warray bukulili Djäyanlili warray wal'ŋu yäkulili, ŋunhi dhuwalanydja wäŋa nhanŋuwaynha Godkuna yana, ŋunhi djiwarr' wal'ŋu wäŋa Djurutjalam yäku, ŋunhiyinydja ŋilimurruŋgu wäŋa nhinanharawu. Godtja ŋunha walŋa-ḏikṯik yukurra nhina, ga ŋunhayi nhanukala wäŋaŋura yukurra nhina ŋula nhämunha'na wal'ŋu miṯtji Godku djiwarr'wuynydja yolŋu walala, ŋayaŋu-djulŋithirrina walala yukurra ŋunha yulŋunydja wokthunna nhanŋu ya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ndhi liŋgu Godkunydja yolŋu walala ŋunhanayi bukmaknha yukurra ḻuŋ'thun, bitjanna bitjan ŋunhi ŋurru'-ŋurruŋu maḻamarrmirri Godku gäthu'mirriŋu walala, ga ŋunhamalayinydja malalili Godthunydja yukurra dhambay-manapannawapmaramana bukmaknha yana ŋunhinhanydja walalanha ŋunhi walala marrtji yäkunydja ŋunhana dhärra'-dharra djiwarr'ŋurana. Ŋilimurrunydja dhuwala marrtjina galkithinana wal'ŋu yanana Godkalanydja, ŋunhi ŋayipina waŋganynha mala-yarr'yunaramirrinydja bukmakkunydja yolŋuwu walalaŋgu, yurru yakana ŋilimurru yukurra barrarirrinydja yurru, liŋgu ŋayipi muka ŋilimurrunhanydja waŋgany-manapara ŋunhinhanydja dhuwurr-ŋamakurru'mirrinhanydja yolŋu'-yulŋunha, ŋunhi walalanha ŋayi ŋayaŋu-ḏarrtjalkkuŋ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arrtjinanydja ŋilimurru dhuwala nhanukalaynha yana galkithinanydja Djesuwalana, ŋurikalana ŋunhi ŋayina dhuḏi-nherraranydja ŋunhi yuṯa dhawu'-nherraṉminyarawuy; ŋuliyina Djesuwalana ŋilimurru marrtjina galkithinanydja wal'ŋu Godkala, liŋgu nhanŋuwaynydja gulaŋ-waṉḏina ŋilimurruŋgala dharapulŋura, bitjarra nhanŋu gulaŋdja bikpikthurrunana ŋilimurruŋgala ŋayaŋuŋuranydja, märr ŋayi yurru Godthunydja yakana nhäma biyapulnydja yätj ŋilimurruŋgu. Baman'tja benydja waŋgany yolŋu Waypul yäku burakina murrkay'kuŋala nhanukiyingalaŋuwuŋu wäwa'mirriŋuwuŋu, ga ŋunhiyi Waypulwu maŋguny'tja waŋa yukurra bitjanna mukthun yana, “God, buku-ruŋinyamaraŋa buŋa ŋunhiyi yätjnha yolŋunha.” Yurru gulaŋdhu Garraywala Djesuwalanydja yukurra waŋa bitjan warray, “Gunhu', bäy-ḻakaraŋa ŋunhiyi walalaŋgu yätjpuy, märr walala yurru walŋana nhina yuku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tha walala, ŋäka ŋamathaŋa gurrum'thurra ŋunhi ŋayi yurru God waŋanydja yukurra nhuna. Yaka mäkiri'-yarryurranydja ŋuyulkthiyanydja nhanŋu. Ŋäthili Godthunydja dhä-ḏir'yurruna ŋunhiyi wiripu-guḻku'nhanydja ŋunhi walala ŋuyulkthina ga mäkiri'-yarryurruna ŋänharaŋuru, ŋulinyaramirriyu ŋunhi ŋayi marrtjina waŋana walalaŋgu dhiyala munatha'ŋuranydja. Yurru dhiyaŋunydja-wala Godtja ŋuli waŋa yukurra dharraykuma ŋilimurrunha ŋulaŋuru djiwarr'ŋurunydja, ga wirrkina yanana dhikana wal'ŋu ŋayi yurru dhä-ḏir'yun ŋunhinhanydja yolŋunha ŋunhi ŋayi ŋuli mäkiri'-yarryun, yakana ŋayi yurru walŋanydja winya'yun ŋula-wanham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ŋayi Godthu wekaŋala rom ŋunhala bukuŋura Djäniyaŋuranydja, ŋuriŋi Godkalanydja rirrakayyu munathany'tja wäŋa dhuwala marrmarryunmaraŋala. Ga dhiyaŋunydja-wala ŋayi Godtja yukurra waŋa bitjanna, “Waŋganynha biyapul ŋarra yurru gurr'kurryunmarama wäŋa dhuwalanydja, ga bitjandhi liŋgu ŋarra yurru ŋunha gäraktja rurr'rurryundh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thunydja ḻakaraŋala bitjarrayinydja märr yurru ŋilimurru marŋgithirri muka. Ŋayi yurru Godthu biyapul marrmarryunmarama bukmak nhä malanha ŋunhi ŋayi djäma dhipala munatha'lili ga ŋunha gäraklili, bala yurru dhuwalayi malanha winya'yunmaramana, dhawar'yunmaramana ŋayi yurru Godthunydja warrpam'thunna dhika yana, märr yurru bukmak ŋunhi nhä malanha marrmarryunamiriwnydja, God ŋayipi ga nhanŋu yolŋu walala ga wäŋa nhanŋu yurru yukurra dhärrana gupaḏalnha-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yinydja märr-yuwalkthinyaramirri yolŋu walala ŋäthili marrtjina, bala ŋunhayina walala yulŋunydja, dhärrana yukurra biyapulnha wal'ŋu guḻku'na dhikana miṯtji ḻiw'maramana yukurra ŋilimurrunha, nhämana yukurra ŋilimurrunhanydja dhipalanydja, nhaltjan ŋilimurru ŋuli yukurra marrtji bala nhanukala Godkala romŋura. Yo, ŋilimurrunydja dhuwala balanyara bitjan ŋilimurru yukurra bata'yunmirri waṉḏirri ŋunhi, märr yurru ŋilimurru märramana ŋula nhänydja ŋunhalanydja bala. Ŋunhi yolŋu ŋuli waṉḏirri bata'yunarawu, yaka ŋayi ŋuli gurrukama weyin'tja girri', ga yaka ŋayi ŋuli goŋdhu ga ḏiltjiyu gäma ŋula nhä ŋonuŋ malanha. Ga yätjtja dhuwala rom ŋunhi balanyara bitjan weyin ŋunhi girri', ŋunhi ŋilimurrunha ŋayi yurru gaṯthunmarama ŋuriŋiyi yakaŋuwuna waṉḏinyarawu ŋamathanharawu. Ŋilimurrunydja yurru burrul'maramana yanana dhayaḻakumana, bala ŋurrkama yurru ŋunhi galŋa-ŋonuŋdhinyaramirrinydja ŋula nhä malanha rom ŋunhi ŋilimurru yukurra gäma, märr ŋilimurru yurru waṉḏirri yänana, ḻatju'kumana-wala. Go ŋilimurru waṉḏirrina ganydjarryunna yana ŋula nhäkurrunydja malaŋukurru romgurru ŋunhi; ŋilimurru waṉḏirri yukurra yurru ŋuliwitjandhi liŋgu dhukarrkurrunydja ŋunhi ŋayi ŋäthilimirriyaŋala ŋilimurruŋgu marrtjinyar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 ŋilimurru buku-wurrpanna ŋanya wokthunna, ŋunhi ŋayi romdja ga wäŋanydja wekaŋala ŋilimurruŋgu, ŋunhi yurru dhärra yukurra muŋbunuma warray, yakana yurru rurr'rurryun ga winya'yun yurru. Go ŋilimurru buku-ŋal'yun Godkunydja ŋamathamana, ga ŋayaŋuyuna ŋuriŋina wal'ŋu ŋilimurruŋgalay märr-ŋal'yun yukurra. Yakana ŋilimurru yurru wakalkurrunydja marrtji nhanuk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ŋunha God ŋilimurruŋgunydja balanyara warray bitjan gurtha; ŋayi yurru nhäranhamaramana yanana ŋunhinhanydja dhuwurr-yätjmirrinhanydja yolŋu'-yulŋunha. Yakana yana yurru yätjtja nhina ŋunhala nhanukala ḻatju'ŋuranydja wäŋaŋu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ŋilimurru malthunna yana mukthun nhanŋuway waŋganygu Garraywu Djesuwu. Ŋurruthaŋalanydja ŋunhi ŋayipinydja Djesunydja yukurrana marrtjina dhiyala munatha'ŋuranydja märr-yuwalkthina yana dhika Godnha; yuwalkkuŋala yana ŋayi nhanukalaŋuwala bäpa'mirriŋuwalanydja märr-nherraṉmina, ga ŋuriŋi liŋgu märr-yuwalkthinyarayu ŋilimurrunydja yurru buku-mulka, ŋunhi ŋilimurru yurru mukthundja yana marrtji malthun nhanŋuwaynydja märr-yuwalkthirri manapan. Yo, Djesunydja ŋunhi yaka gandarrŋura gatjpaḻ'yurruna, yakana ŋayi gorana ŋurikinydja ŋunhi ŋayi rakunydhina mälakmaranhawuyŋura dharpaŋura, bitjarranydja bitjan ŋuli dhuwurr-yätjmirri yolŋu walala rakunydhirri; yanana ŋayi rakunydhinana ŋilimurruŋgala dharapulŋuranydja, liŋgu ŋayi yukurrana guyaŋinanydja ŋunhana bala ŋathil'nha wal'ŋu, ŋunhi ŋayi yurru nhinana yukurra ŋunhalana ŋayaŋu-djulŋithirrina, goŋmirriyirrina manapan. Liŋgu ŋuliwitjandhi nhanukalanydja rakunydhinyarayu ŋilimurrunydja yurru yolŋunydja walala walŋana nhina yukurra ŋunhalanydja, galkina nhanukala.Ga dhiyaŋunydja-wala ŋayi ŋunhana nhinana yukurra gali'ŋura galkina Godkalana, ŋurruŋun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yaŋiya balayi roŋiyiya ŋanya Garraynha Djesunha, ŋunhi nhaltjarra ŋayi yukurrana marrtjina ŋuliwitjarra gatjaḻkurru ŋayaŋu-wutthunaramirrikurru bala; guyaŋiya ŋanyana, märr nhenydja yurru yakana djawaryun, bala gandarrŋuranydja ḏaḏawyun. Dhuwurr-yätjmirriyunydja yolŋuyu walalay ŋanyana nyamir'yurruna yukurrana, bala yätjkuŋalana nhanŋu bitjarrana liŋgu, yanana liŋgu-u-u ga bumara ŋanya walala murrkay'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enydja yukurra ŋunhi bitjandhi liŋgu ŋayaŋu-yätjkuma ŋuriŋi yätjthu malaŋuyu, yurru yaka muka yana ŋayi nhuna murrkayny'tja bumara. Mukthurra yana marrtjiya gukuŋa ŋunhiyi yätjnhanydja, yaka ḏaḏawyurra gandarr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meṉguŋa ŋunhinydja marrparaŋ'kunaramirri dhäruk ŋunhi ŋayinydja Godtja waŋa ŋuli yukurra nhumalanhanydja, bitjanna bitjan ŋuli bäpa'mirriŋuyu waŋa nhanŋuway gäthu'mirriŋunha. Ŋayi waŋanydja ŋuli yukurra bitjan,“Way gäthu ŋarraku!Ŋunhi nhe yurru yätjtja djäma yukurra,Garrayyunydja yurru nhuna raypirri'yun marrtji yätjŋuru djämaŋuru;Ŋunhi nhuŋu yurru buna marinydja,ŋunhiyinydja bitjan Garrayyu nhuna dhä-ḏir'yunna yukurra, marŋgi wekamana, märr yurru nhe yakana gupaḏal winya'yun biyapulnydja.Ŋunhi ŋayi yurru nhuna raypirri'yun bitjandhinydja,yana guyaŋiyana, bala marŋgithiyana.Ŋäka ŋunhi raypirri'yunaranydja, ga dhäruktja märraŋa ŋanya,märr yurru nhe rom-dhunupayirri.Yaka märr-yawaryurranydja, bala ḏaḏawyurranydja gandarr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arrayyunydja ŋuli marrtji raypirri'yun warray ŋunhinhanydja yolŋunha ŋunhi ŋayi nhanŋu yukurra märr-ŋamathirri wirrki;Ŋunhi nhe yuwalktja wal'ŋu nhanŋu gäthu'mirriŋunydja,ŋayinydja yurru ŋayaŋu-yätjkumana nhuna, bitjanna bilmaramana rom-ŋamathaman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 ŋuli yothuyu djäma yätjkumanydja, bala ŋayinydja yurru bäpa'mirriŋuyunydja raypirri'yunna ŋanya, dhä-ḏir'yunna manapan, ḏaḏawyunmarama ŋanya ŋuliŋuruyi djämaŋuru yätjŋuru, märr ŋanyanydja yurru yaka muka goḏuy-wuma yätjthunydja ŋuriŋinydja romdhu. Ga ŋunhi ŋayi yurru Godthu raypirri'yun nhuna dhä-ḏir'yunaramirriyunydja, yaka waṉḏiyanydja nhanukala; mäkiri'-witjurra nhanŋu, bala marŋgithiyana. Ŋunhi nhe ŋuli yukurra ŋayaŋu-yätjthirrinydja ŋula nhäyunydja, ŋunhiyinydja bitjan Gunhu'yunydja Godthu yukurra raypirri'yun dhä-ḏir'yunna nhuna, ga raypirri'yunarayunydja ŋuriŋiyi ŋayi yukurra bitjan ḻakarama nhuŋu bitjanna, “Nhenydja dhuwala ŋarraku gäthu'mirriŋu. Ma' ḏaḏawyurrana ŋuliŋuruyi yätjŋurunydja, märr nhe yurru walŋa nhina.”]]></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2026-08-14T14:12:11Z</dcterms:created>
  <dcterms:modified xsi:type="dcterms:W3CDTF">2026-08-14T14:12:11Z</dcterms:modified>
  <dc:title>Bible.com.au: YIPURUWU MALAWU DHÄRUK 12:1-29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