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äthilinydja balanyara liŋgu yolŋu Yipurayimdja yäku, ŋayi märr-yuwalkthina ga märr-nherraṉmina Godkala. Ŋayi Godthu ḻakaraŋalanydja Yipurayimgala bitjarra, “Gonha'yurra nhuŋuway dhuwalanydja wäŋa ga gurruṯu'mirrinha nhuŋu, ga marrtjiya bala wiripuŋulili wäŋalili, ŋunhi ŋarra yurru wekama ŋunhiyinydja wäŋa nhuŋu ga nhokalaŋuwu yumurrku'wu.” Yaka Yipurayim marŋgi wäŋawunydja ŋuriki ŋunhi Godthu nhanukala ḻakaraŋala, yurru dhunupa ŋayi ŋunhi dhäruknha märraŋala, bala marrtjinan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unananydja ŋayi ŋunhili wäŋaŋura ŋunhi ŋayi Godthu dhawu'mirriyaŋala ḻakaraŋala, bala ŋayi nhinanana. Yana ŋayi buṉbuŋala ḏalwaḏalwa nhanŋuway ŋayi nhinanharawunydja, liŋgu ŋayinydja ŋunhi Yipurayimdja balanyara yana biyaku ŋuli mulkuruna ŋayi ŋunhiliyinydja wäŋaŋura; bitjanna liŋgu ŋayi ŋuli marrtjinya giṯthu'-giṯthuna bala wäŋalili ga wäŋalili yulŋunydja, bili ŋunhiyinydjayi wäŋa wiripu-guḻku'wu miṯtjiwu. Yo, ŋayi Godthu dhawu'-nherrara ŋunhiyinydja wäŋa Yipurayimgu, ga gäthu'mirriŋuwu nhanukalaŋuwu Yitjakku, ga gutharra'mirriŋuwu nhanukalaŋuwu Djaykupku, yurru yaka walala ŋunhiyi wäŋa märraŋalanydja bitjarra walalaŋguwaynydja, yana walala märr-yuwalkthina mukthurruna yuku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yi Yipurayimdja nhinana yukurrana galŋa-djulŋithina yana, yaka ŋayi ŋula warwuyurruna ŋurikinydja ŋunhi ŋayi yukurrana nhinana ḏalwaḏalwa'ŋura buṉbuŋura dhiyala munatha'ŋuranydja, liŋgu ŋayinydja yukurrana ŋunhi nhinana märr-gatjpu'yurrunanydja dhukarr-nhäŋalanydja ŋunhana bala djiwarr'nha wäŋa, ŋunhi ŋayi Godthu yukurra ŋäthilimirriyama ŋunha nhanukalayŋuwu yolŋu'-yulŋuwu. Yipurayimdhu märr-yuwalkthina wirrki yana, ŋunhi yalalanydja ŋayi yurru Yipurayim nhinana yukurra ŋunhalayinydja Godkalanydja wäŋaŋura gupaḏalnha-wala weyinŋum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Yipurayimgunydja miyalk Saranydja, bitjarrayi liŋgu ŋayinydja märr-yuwalkthina Garraynha. Ŋayi Godthu ḻakaraŋala ŋurikalayi miyalkkala bitjarra, “Nhenydja yurru yothu'na gäma.” Yurru ŋayinydja ŋunhiyi miyalktja worruŋuna, dhuḏitjnha nhanŋu ŋunhi yothu'wunydja gurrukanharawu. Yurru ŋayi märr-yuwalkthina ŋuriŋi miyalkthu yulŋunydja, bala ŋayi waŋananydja ŋunhiyi bitjarrana, “Godthunydja yurru yuwalk yana dhuwalayi djäma bitjan, ŋunhi ŋayi dhawu'-nherrara ŋäthili.” Bala ŋayi Godthunydja ŋunhiyi dhäykanha rumbalnydja Saranha ḏälkuŋalana, bala ŋayi yothu'mirriyinana ŋunhiyi miyalk, bala ŋayi gäŋalana yukurrana Yipurayimgu yothu'nh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pinydja ŋunhi Yipurayimdja rumbal balanyara yana liŋgu worruŋuna ŋayi wirrkina, yurru ŋayinydja ŋunhi Yipurayimdja balanyarana bitjan waka'-ŋurrkanhamirrina ŋayi guḻku'wuna mirithirrina yolŋu'-yulŋuwu; nhanukuŋunydja mala-wunhara biyapulnha wal'ŋu guḻku'na, balanyara miṯtji yana bitjan ganyu' ŋunha gärakŋura, ga garminyarr' ŋunha raŋiŋura, gulkuruwuna bothurru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yi walala Yipurayim ga Yitjak ga Djaykup mukthurruna yana ŋunhi märr-yuwalkthinanydja, yana liŋgu ga murrmurryurruna walala. Yaka walala märraŋalanydja ŋunhiyi wäŋanha ŋunhi ŋayi Godthu dhawu'mirriyaŋala walalanha, yurru walala ŋunhi galŋa-djulŋithina, liŋgu walala yukurrana märr-yuwalkthinana nhäŋalana ŋurukuyi yulŋunydja, ga ḻakaranhaminanydja walala ŋunhiyi walala bitjanmina, “Ŋanapurrunydja dhuwala balanyara bitjan mulkuru yolŋu walala dhiyalanydja munatha'ŋuranydja, wärriku warray yana, liŋgu dhuwalayinydja wäŋa yaka ŋanapurruŋgu yuwalk nhina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olŋunydja ŋuli bitjandhi waŋa, ŋunhi ŋayi yukurra yurru dhukarr-nhämanydja gatjpu'yundja marrtjinyarawu nhanukalaynha ŋayi yuwalkŋulilina wal'ŋu wäŋa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bini walala ḏukṯukthinya roŋiyinyarawunydja balayi, ŋunhi walala yukurrana nhinana ŋunhili ŋäthili, walalanydja bini ŋunhi roŋiyinya ŋunhimalayi warr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walalanydja yaka yukurrana guyaŋina ŋunhiyinydja wäŋa biyapulnydja, liŋgu walala yukurrana ŋunhi wirrkinydja wal'ŋu ḏukṯukthina ŋurikina wäŋawu wal'ŋu ŋunhi biyapulnha wal'ŋu ŋamakurru'na yanana, ŋunhana wal'ŋu ŋunhi djiwarr'nha, Godkuna nhanŋuwaynha wäŋa. Walala waŋananydja yukurrana bitjarra, “Ŋayinydja ŋunha God ŋilimurruŋgu Waŋarr,” bala ŋayi Godthunydja ŋäthilimirriyaŋalana wäŋanydja walalaŋgu. Yakana ŋayi goranydja God walalaŋgu, bala yana yarrkmaraŋalanydja walalanha bäyŋuna, yana ŋayi walalaŋgu gumurr-ŋamathinana ŋunhimalayinydja nhanukiyingala ŋayi wäŋalil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yuwalkkuŋala yana ŋayi Yipurayim märr-yuwalkthinanydja. Wirrkina ŋayi galŋa-djulŋithina ŋunhi nhanukala ŋayi Godthunydja dhawu'-nherrara bitjarra, “Nhe yurru waka'-ŋurrkamana yothunhanydja, ga ŋuliwitjan gäthu'mirriŋuwalanydja ŋurikalayi Yitjakkalanydja yurru yarrata'ŋuru guḻku'na miṯtji dhawaṯthun, ga walalanydja yurru yukurra märrama nhä malanha bukmak ŋunhi ŋarra dhawu'mirriyaŋala nhuna.” Bala ŋuliŋurunydja dhurrwaraŋuru ŋayi Godthunydja gatjarr'yurrunana ŋanya Yipurayimnha. Ŋayi waŋananydja bitjarrana, “Gatjuy märraŋa garr'yurra dhuwali nhuŋuway gäthu'mirriŋunha Yitjaknha, ga wekamanydja nhe yurru ŋanya bitjan mundhurrnha ŋarraku, biyakana bitjan ŋuli ḏalkarra'mirriyu yolŋuyu gulaŋ-waṉḏinyamarama bala bathan wäyinnha.” Ga dhunupana ŋayi Yipurayimdhunydja märraŋalana yana dhäruktja ŋanya Godnha, yakana ŋayi mulkana ga roŋinyamaraŋalanydja nhanŋuway ŋayi gäthu'mirriŋunhanydja. Ŋayi bini bunha ŋanya murrkay'kunha, liŋgu ŋayi wirrki märr-yuwalkthina Godnha ŋunhi ŋayi ŋäthili dhawu'mirriyaŋala bitjarra, “ŋuliwitjan ŋurikala Yitjakkalanydja yarraṯaŋuru yurru guḻku'na miṯtji dhawaṯ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ärr-yuwalkthinyarayuna yana ŋilimurru yurru marrtji galkithirrinydja God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ipurayimdhunydja yukurrana guyaŋina bitjarra, “Godthunydja yukurra ganydjarr ŋayathama walŋakunharawu Yitjakku ŋulaŋuruyi rakunyŋuru.” Bala yuwalkthi ŋayi Godthu roŋinyamaraŋalanydja wekaŋala ŋanya Yipurayimgala, bitjarra ŋayi walŋakuŋalana ŋunhiyi Yitjaknha beŋuru rakunyŋur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rrayi liŋgu ŋayipi Yitjakthunydja märr-yuwalkthinayi Godnha, ga ŋunhi ŋayi Yitjak worruŋuthinanydja, bala ŋayi ḻakaraŋala nhanukalayŋuwu gäthu'mirriŋuwunydja maṉḏaku, Djaykupkunydja ga Yetjuwunydja bitjarrana, “Godthunydja yurru nhumalanha wirrki yana gäma yukurra ḻatju'kuma, gumurr'yama ŋayi yurru nhumalanha yulŋu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yi bili ŋayi ŋunhi Djaykuptja ŋayipinydja märr-yuwalkthina Godnha. Ga ŋunhi ŋayi marrtjina worruŋuthinanydja, galkina nhanŋu walu rakunydhinyarawuna, bala ŋayi wäthurruna nhanukalaŋuwu gutharra'mirriŋuwuna maṉḏaku, Djotjipkalaŋuwu märrma'wuna gäthu'mirriŋuwu maṉḏaku, bala ŋayi waŋana ḻakaraŋala bitjarrana maṉḏapala, “Godthunydja yurru nhumalanha dhuwala gumurrkumana. Nhumalaŋgalanydja yurru mala-wunharawuyyu märrama nhä malanha ŋamakurru' ŋunhi ŋayi Godthu dhawu'-nherrara ŋilimurruŋgalaŋuwu miṯtjiwu.” ŋunhiyinydjayi worruŋunydja Djaykuptja dhärrana yukurrana goŋ-dhuŋguṉmirri yana ŋunhiyi, bala ŋayi buku-ŋal'yurrunana yukurrana Godkalana, liŋgu ŋayi ŋunhiyi märr-yuwalkthina dhärukku Godkalaŋuwunydja, ŋunhi ŋayi nhaltjarra Godthu dhawu'-nherrara Yipurayimg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rrayi liŋgu ŋayinydja Djotjiptja märr-yuwalkthinayi Godkala. Djotjiptja ŋunhi ga nhanŋu miṯtji yukurrana nhinananydja Yetjipnha, ga ŋunhi ŋayi Djotjip worruŋuthinanydja, bala ŋayi ḻuŋ'thunmaraŋalana nhanŋuwuy ŋunhi gurruṯu'mirrinhanydja walalanha yolŋu'-yulŋunhanydja, bala ŋayi ḻakaraŋala bitjarrana walalambalanydja, “Galki ŋarra yurru dhuwala rakunydhirrina dhiyala, ga ŋunhi nhuma yurru gonha'yundja dhuwala wäŋanha, ga märraŋa ŋarranha ŋarakanydja, bala gäŋa balayi ŋurikalayi wäŋalili ŋunhi Godthu dhawu'mirriyaŋala ŋunhiyi wäŋa ŋäthili Yipurayimgala, ŋunhimalayi nhuma yurru ŋarranha dhalkaramanydja,” bitjarrayi ŋayi Djotjipthu ḻakaraŋala, liŋgu ŋayi märr-yuwalkthina yukurrana God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Mawtjitjkalanydja ŋäṉḏi'mirriŋuyu ga bäpa'mirriŋuyu bitjarrayina liŋgu märr-yuwalkthina Godnha. Yo, ŋunhi ŋayi dhawal-wuyaŋinanydja Mawtjitj, maṉḏa nhäŋala ŋanya ŋunhi ŋayinydja ŋunhiyinydjayi yothu ḻatju'na dhikana yana. Ŋunhi buŋgawa yolŋu ŋurikiy wäŋawuy Yetjippuynydja waŋana bitjarra, “Ŋunhi ŋuli Yitjuralpuyŋunydja yothu ḏarramunydja dhawal-wuyaŋirri yuṯanydja, ŋilimurru yurru dhunupana bumana yana,” bitjarra. Ga maṉḏa ŋunhi Mawtjitjkunydja ŋäṉḏi'mirriŋu ga bäpa'mirriŋu, yakana maṉḏa beyaṉiyina ŋula ŋurikiyi buŋgawawu, bala maṉḏa djuḻuḻ'maraŋalanydja ŋunhiyi yothu'nhanydja ḻurrkun'nha ŋaḻindi, liŋgu maṉḏa märr-yuwalkthina ŋunhi ŋurikiyinydja yothuwu yurru djäka yukurra ŋayipina God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Yo, ŋayi ŋurikalayi buŋgawawalana gäthu'mirriŋuyu dhäykayuna ŋunhiyi märraŋalanydja ŋanya Mawtjitjnhanydja, bala ŋuthanmaraŋalana yukurrana ŋayipina, ga ŋunhi ŋayi Mawtjitjtja ŋuthara, rumbal bathalayina, bala ŋayipinydja ŋunhi märr-yuwalkthinana Godnha. Yo, gumurr-nherraṉa warray ŋayi bini ŋunhiyi nhanŋuwaynydja ŋayi miṯtjinha, märr ŋayi bini nhinanha yukurranha galŋa-djulŋithinya ŋula nhäŋura malaŋuŋura romŋura ŋunhili buŋgawawala wäŋaŋura, yurru yaka ŋayi bitjarrayinydja Mawtjitjthu. Yana ŋayi waŋananydja bitjarra, “Godkunydja yolŋu walala ŋunha yukurra nhina galŋa-yätjthirrina, ga ŋarranydja yurru bitjandhiyiliŋgu galŋa-yätjthirriyi ga burakirriyi walalaŋgala dhamb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yurru ŋunhiliyina liŋguna dhärrana yukurra, Garraywalana yana gali'ŋura, bayyi ŋunhi ŋarranha yurru yolŋuyunydja walalay ŋula beyarrmakkuma ga yätjtjama,” bitjarra ŋayi Mawtjitj ḻakaranhaminanydja, liŋgu wirrki ŋayi yukurrana märr-yuwalkthina Godnha. Yo, ŋayinydja bini ŋunhi Mawtjitjtja ḻukunydjathinya ŋunhala Yetjiptja wäŋaŋura, yurru ŋayinydja ŋunhi ŋapa-wekaŋala ŋurikiyinydja nhäku malaŋuwu, yaka ŋayi ḏukṯukthina ŋurikiyi munatha'wuywunydja nhäku malaŋuwu, liŋgu ŋayi yukurrana gatjpu'yurruna dhukarr-nhäŋala ŋunhina liŋguna yuwalkŋuna wal'ŋu nhä malanha ŋunhi ŋayi yurru Godthu ŋanya wekama yal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yi Mawtjitjthu gonha'yurrunana ŋunhiyinydjayi Yetjiptja wäŋa, liŋgu ŋayi märr-nherraṉmina ŋayaŋu-yuwalkthina Godnha. Ŋayinydja ŋunhiyinydja buŋgawanydja wal'ŋu yolŋu maḏakarritjthina nhanŋu, yurru ŋayinydja Mawtjitjtja yakana beyaṉiyina ŋula nhanŋu, yaka ŋayi bilyurruna ga roŋiyina Godkalanydja ŋuliŋurunydja gatjal'ŋuru, yana ŋayi yukurrana marrtjinana-wala, malthurrunana yana yukurrana Godku, biyaku ŋuli ŋayi ŋunhiyinydja nhäŋalana wal'ŋu Godnh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itjarrana liŋguna ŋayi yukurrana yana yulŋunydja märr-yuwalkthinanydja Mawtjitjthu. Ŋayi Godthu ḻakaraŋala nhanbala Mawtjitjpanydja bitjarrana, “Ŋunhinydja djiwarr'wuynydja yolŋu yurru marrtjina lili, bumana ŋayi yurru marrtji ŋunhinhanydja maḻamarrmirrinhanydja walalanha yumurrku'nha, ŋunha Yetjippuyŋunhanydja yolŋu'-yulŋunha. Nhumanydja yurru ŋarrakalanydja yolŋu'-yulŋuyu märrama wäyinnha, bala wutthurra, bala gulaŋnha bikpikthurra dhurrwaralilinydja ŋunhi nhumalaŋgalay bala'lilinydja, garrwarlili ga gali'lili maṉḏanyŋulili, ga ŋuriŋiyina gulaŋdhu nhumalanha yurru gungamanydja, ŋäkirrimaramanydja yukurra; nhumalaŋgunydja yumurrku' mala yaka yurru murrmurryun, liŋgu nhumanydja yurru walŋathirri ŋuriŋiyina maŋgu'yuna.” Bitjarra ŋayi Godthu ḻakaraŋala Mawtjitjkalanydja, bala ŋayi dhunupana märr-yuwalkthinana. Bala walala Godkunydja yolŋu walala nhinana yukurrana walŋamirrina dhikana, nhanukala Godkalana djäka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walala Yitjuralpuyŋuyunydja yolŋu'-yulŋuyu gonha'yurruna ŋunhiyinydja wäŋa Yetjiptja, walala yukurrana marrtjinanydja ŋunhi bala märr-yuwalkthinana yanana-wala, bala Godthu ḻapthunmaraŋala gatjaḻ walalaŋgu ŋunhiyi gapu moṉuk; ŋayinydja yukurrana ŋunhi gapunydja ŋapa-ŋal'yunminana ŋunhala bala gali'ŋura, märrma'ŋura yana, ga walalanydja nhinana yolŋu'-yulŋunydja ŋunhinydja bala martj-martjtjurruna buḏapthurruna baṉḏany'kurruna. Walala ŋuriŋi Yetjippuyŋuyunydja yolŋuyu walalay guyaŋina yanapi walala yurru malthun ŋuliwitjandhi walalaŋgala goyurrkurru, yurru ŋunhiliyi ṉapuŋgany'tja, ŋunhi walala wapthurruna ṉapuŋga'lilinydja wal'ŋu, bala ŋayinydja gapuyunydja maṉḏanyŋuyu dhä-munyguŋalana walalanha, warrpam'nha walala ŋunhi ŋurru-ḻupthurrunana yukurrana, guḻwuḻyurrun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ä dhuwala märr-yuwalkthinyaranydja? Märr-yuwalkthinyaranydja dhuwala balanyara gam', Ŋunhi ŋilimurru yurru yuwalkkuma yana märr-yuwalkthirri yukurra Godkunydja dhärukku, dhukarr nhämana yanana gatjpu'yunna märranharawuna ŋurikiyi ŋunhi ŋayi Godthu dhawu'mirriyaŋala, yana liŋgu ga märrama ŋilimurru yurru ŋunhiyi; dhuwalayina märr-yuwalkthinyaramirrinydja. Ga ŋunhi ŋali yurru waŋa bitjandja, “Bäy warray ŋarra yakanydja nhäma yukurra, ŋarranydja dhuwala marŋgi, liŋgu ŋayipi Godthu ḻakaraŋala dhawu'mirriyaŋalanydja,” ŋunhi ŋali yurru waŋa bitjandhiyinydja ŋäthilinydja, yurruna yurru ŋunhiyinydja maḻŋ'thun warraŋulthirri, märr yurru ŋilimurru nhämana, ŋunhiyinydjayi bitjan ŋilimurru yukurra yuwalknha wal'ŋu märr-yuwalkthirri God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nhi walalanydja ŋayathaŋala ŋunhiyinydjayi wäŋa ŋunhi Godthu dhawu'mirriyaŋala, bala ŋayi God waŋana walalaŋgala bitjarrana, “Gatjuy, marrtjiya nhuma yurru, ga ḻiw'maraŋa walala yukirriya yulŋunydja ŋunhi wäŋanha Djarikunydja. Biyaka liŋgu yukirriya marrtjiya walu-ŋuparra, ga ŋunhi yurru ŋayi 7-dhirrinydja ḏaykun, bala ŋarranydja yurru ḏaw'-ḏawyunna ŋunhiyi ḻiw'maranhara galiny'tja ḻoḻu.” Bala dhunupana walala dhäruktja märraŋalana ŋanya Godnha. bala yuwalkthi yana ḻoḻunydja ŋunhi burrul'yurrunana marrtjina, liŋgu ŋunhi yolŋu'-yulŋuyu märr-yuwalkthina Godkala, ga dhäruk ŋanya märraŋ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aŋgany dhäyka yukurrana nhinana ŋunhiliyi wäŋaŋura, yäkunydja ŋayi ŋunhi Rayap, yurru yaka ŋayi ŋunhiyi ŋamakurruny'tja dhäyka, yana marramba'mirri balanyara. Ŋuriŋi mel'ŋumirriyu yolŋu'-yulŋuyu Yitjuralpuyŋuyu ḻakaraŋalanydja nhanbala ŋuripa dhäykawanydja bitjarra, “Ŋanapurruŋgala Godthu yurru dhuwalanydja wäŋa wekama ŋanapurruŋgalana goŋlili,” bala dhunupana ŋayi ŋuriŋi dhäykayunydja yana märr-yuwalkthinana, ga dhäruknha märraŋala, bala ŋayi Godthunydja ŋanya walŋakuŋalana; yaka ŋayi rakunydhina dhambay ŋurikala wiripu-guḻku'walanydja yolŋu'-yulŋuwala, ŋurikalanydja walalaŋgala ŋunhi walala yaka märr-yuwalkthina Godk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äthilinydja benydja wal'ŋu guḻku' yolŋu walala yukurrana nhinana märr-yuwalkthina dhika wal'ŋu, bala'-balanyara yolŋu walala gam', Gitiyan, ga Barak, ga Djämdjin, ga Djiptha, ga Daypit, ga Djamiyul, ga dhäwu'-gänharamirri yolŋu walala, ga wiripu-guḻku'. Ŋarra bini ḻakaranha warray ŋunhiyinha walalanha yulŋunydja, yurru yakana ŋarra yurru dhuwalanydja dhäwu' weyingu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dhiyaŋuyinydja walalay yukurrana djäma biyapul wal'ŋu bathalamirri dhika ganydjarr-ḏumurrumirri wal'ŋu yana, liŋgu walala yukurrana yuwalkkuŋala märr-yuwalkthina, märr-nherraṉmina manapara. Yo, wiripuŋuyunydja walala guḻku'na mirithirrina miriŋu marrtjina bunharawu ŋurikina märr-yuwalkthinyaramirriwuna walalaŋgu, yurru walalanydja Godkalaŋumirriyu walalay djuḻkmaraŋala warray ŋunhi miriŋunhanydja walalanha. Walala wiripu-guḻku'yu yolŋu'-yulŋuyu ŋuli djäma yana dhuwurr-dhunupa, bala walala märraŋalana ŋämakurruny'tja, ŋunhi ŋayi Godthu dhawu'mirriyaŋala walalanha. Wiripuyunydja yolŋuyu bitjarra dhaḻ'yurruna dhä ŋunhi läyinnha, maḏakarritjnha ŋunhi wuŋgannha; yakana ŋanya ŋunhiyi bumaranydja ŋula, liŋgu ŋayi ŋunhi märr-nherraṉmina Godk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iripunhanydja walalanha ŋunhi ŋurrkaŋala gurthalilina biṯtharr'yunarawuylilina, yurru walala ŋunhi gurthanhanydja ŋultjikuŋalana, yakana ŋuriŋi gurthayunydja walalanha nhäranhamaraŋala. Ga wiripu-guḻkuny'tja winya'-winyayurruna gayulnha, walŋa-yaw'yunmina; walalanha bini ŋunhi bunha yolŋu'-yulŋuyu murrkay'kunhana mandjawakthuna. Wiripunydja yolŋu walala nhinanha ŋuli yukurranha ganydjarrmiriwnha, yurru ŋayinydja Godthunydja walalanha ḏälkuŋala warray, ganydjarr wekaŋala warray walalanha, ga ŋunhi ḏälmirrinydja yolŋu walala ŋuli miriŋu marrtjinya, walalanydja ŋuriŋi märr-yuwalkthinyaramirriyunydja yolŋu'-yulŋuyu djuḻkmaranha warray ŋuli ŋunhi miriŋunh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unhi miyalk ŋunhi yothu nhanŋu rakunydhina, dhunupana ŋayi Godthunydja walŋakuŋalana ŋunhiyi rakunyŋurunydja, liŋgu ŋayi yuwalkkuŋala yana märr-yuwalkthina ga märr-nherraṉmina Godkala.Wiripunydja ŋuriŋi dhuwurr-yätjmirriyu yolŋu'-yulŋuyu bumara dhika ŋayaŋu-yätjkuŋala ŋunhi märr-yuwalkthinyaramirrinhanydja walalanha, yurru walalanydja yaka gumurr-nherrara ga ŋapa-wekaŋala Godkala, märr yurru walala nhina yukurra walŋa yana; yakana walala bitjarrayinydjayi bilyurrunanydja, liŋgu walala waŋana bitjarra, “ŋarra yurru yana rakunydhirri nhanŋu Godku, nhanukala gali'ŋura, märr yurru ŋarranydja walŋana nhina yukurra galkina yana nhanukala ŋunh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iripunhanydja yolŋu'-yulŋunha ŋuli warku'yuna ga bartjunmaranha dhika nhaltjana, ga wiripunhanydja walala ŋuli ḻoḻulilina galkaṉa, ga ḻuku ḏapṯapmaranha, ga goŋ maṉḏanh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Wiripunhanydja yukurrana wirriw'-wirriwyurruna ŋunhiyi märr-yuwalkthinyaramirrinha walalanha yolŋu'-yulŋunha, murrkay'kuŋala guṉḏayuna. Ga wiripunydja walalanha yukurrana yolŋuyu ga mitmitthurrunana, ŋanaknha guḻk-guḻkthurruna mandjawakthuna, ga wiripu'-guḻku'nhanydja dharpuŋala mandjawakthu murrkay'kuŋalana. Wiripunydja märr-yuwalkthinyaramirri walala ŋuli nhinanha ŋurruwuykmirrina dhikana, girri'miriwnha walala, bala walala ŋuli dhaṯthunminya wäyingalana barrwaṉ'thu. Walala ŋuli yolŋu'-yulŋuyu wiripu-guḻku'yunydja ŋayaŋu-yätjkunhana bunha walalanha, yurru walalanydja mukthurruna yana märr-yuwalkthina Garraynha, märr-nherraṉmina manapara. Ŋunhi dhuwurr-yätjmirrinydja yolŋu walala yaka ḏukṯuk ŋurikiyi märr-yuwalkthinyaramirriwunydja walalaŋgu yolŋu'-yulŋuwu, yana walalanha yukurrana gukuŋala ŋuparana, bala yukurrana ŋunhiyi yolŋu'-yulŋunydja wirwiryurrunana ŋuliwitjarra ŋanhdharkkurruna wäŋakurru ga buku'-bukukurruna. Wiripunydja walala ŋuli yukurranha nhinanha mathirraŋurana, liŋgu walala yakana maḻŋ'maraŋala wäŋa walalaŋguwaynydja walala ŋunhi nhinanharawu. Bala ŋayi Godtja waŋana bitjarrana, “Ŋunha munathany'tja wäŋa yakana ŋamakurru' yana. Ŋarraku ŋamakurru'mirrinydja yolŋu walala märr-yunupamirrinydja yurru yakana nhina yukurra ŋunhiliyi wey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ayi Godtja ŋunhi mirithina yana wokthurrunanydja ŋurikiyinydja walalaŋgu yolŋu'-yulŋuwu, liŋgu walala yuwalkkuŋala märr-yuwalkthina nhanukala Godkala, yurru ŋulinyaramirriyunydjayi yaka ŋayi Godthu walalaŋgu wekaŋala warrpam'thurruna ŋunhiyi ŋunhi ŋayi dhawu'mirriyaŋ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ŋgu Godthunydja ŋunhi djarr'yurruna dhukarr wiripuna, biyapulnha wal'ŋu ŋamakurru'na dhikana; ŋayi waŋananydja bitjarra, “Bukmakthu ŋarrakalanydja yolŋu'-yulŋuyu yurru rrambaŋina märrama; rrambaŋina yurru walala gulŋiyirrinydja ŋunhamalayinydja ŋamakurru'lilinydja dhikanydja wal'ŋu wäŋalili, ŋunhi ŋarra yukurra ŋäthilimirriyama dhuwala ŋarrakalaŋuwu miṯtjiwu.” Yo, ŋunhiyinydja walala ŋunhi walala ŋäthili märr-yuwalkthina Godnha, galkunna walalanydja yukurra ŋunhayinydja ŋilimurruŋguna, märr ŋilimurru yurru rrambaŋina bukmakthirrina gulŋiyirrinydja yukurra ŋunhamalayinydja yuṯalilinydja wäŋalili, ga nhina galkina yana yurru yukurra nhanukalana Godkalana, gupaḏalnha-wal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baman'tja Godthu ŋamakurru' ḻakaraŋala ga wokthurruna ŋunhinhanydja walalanha yolŋu'-yulŋunha ŋunhi walala yuwalkkuŋala märr-yuwalkthina nhanukala, märr-nherraṉmina manapa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iŋinydja märr-yuwalkthinyarayunydja ŋilimurru marŋgithirrina yukurra ŋunhi dhuwalanydja wäŋanydja maḻŋ'thurruna Godkala dhärukthu waŋanharayu. Ŋäthilinydja wal'ŋu benydja dhuwalanydja wäŋa bäyŋu muka yana; yakana maḻŋ'thurruna ŋula nhä. Ŋilimurrunydja dhuwala yolŋu'-yulŋuyunydja ŋuli djäma goŋdhu warray ŋilimurruŋgalay, ŋula nhänydja bäki, yurru ŋayinydja ŋunhi Godthunydja yana waŋana dhärukthu warray, bala ŋuriŋiyina dhärukthuna waŋanharayuna bukmak nhänydja malanha dhunupa maḻŋ'thurruna, ŋunhi ŋilimurru yukurra nhämana dhiyaŋu-wala. Märr-yuwalkthinyarayu yana ŋilimurru marŋgithirr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thilinydja ŋunhi baman'tja yolŋu yäku Waypul märr-yuwalkthina Godnha, bala ŋayi gäŋala wäyinnha ŋapatjkunharamirrina, bala bathara Godkuna buku-ŋal'yunarawu. Ŋayi Godthunydja märraŋalana yana Waypulwuŋu mundhurr, yurru ŋayi yaka märraŋala ŋunhiyinydja mundhurr, ŋunhi ŋayi Gayindhu wekaŋala ŋatha ga borumdja malanha, liŋgu ŋuriŋiyi Gayindhu yaka märr-yuwalkthina yukurrana, yaka ŋayi dhärukku malthurruna Godkunydja. Yurru Godthu ŋanyana Waypulnhana ŋamakurru'-ḻakaraŋalanydja, ga märraŋalanydja nhanukuŋuna ŋayi, liŋgu ŋayina ŋunhi yuwalkkuŋalanydja wal'ŋu märr-yuwalkthina. Yo, ŋunhiyinydjayi Waypulnydja yolŋu liŋgu rakunynha, yurru ŋayi yukurra ŋunhiyi mukthun yana ḻakarama yulŋunydja ŋilimurruŋgu, ḻakaramanydja ŋayi yukurra nhaltjan ŋilimurru yurru marrtji galkithirri Godkala ŋuliwitjan märr-yuwalkthinyara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yi bili wiripunydja baman'ŋuwuy yolŋu Yenuktja yäku, ŋayinydja ŋunhi märr-yuwalkthinayi, ga wirrki yana ŋayi märr-nherraṉmina Godkala, ga ŋayinydja ŋunhi Godthunydja yana ŋanya märraŋala walŋanhana, rumbalmirrina djaw'yurruna bala djiwarr'lilina. Yaka ŋayinydja ŋunhiyinydja Yenuktja yolŋu rakunydhina, yana ŋayi winya'yurrunana. Yo, yolŋunydja walala yukurrana ḻarruŋala warray nhanŋu rumbalwunydja, yurru bäyŋuna ŋanya maḻŋ'maraŋalanydja, liŋgu Godthunydja ŋanya djaw'yurrunana yana-wala märraŋala rumbal-manaparana. Ŋunha djorra'yunydja yukurra ḻakarama ŋanya Yenuknha nhaltjarra ŋayi yukurrana nhinana, yurruna ŋayi Godthu ŋanya märraŋala, ḻakarama yukurra Yenuknha, ŋunhi ŋayi God nhanŋu buku-wurrparanydja ga wokthurrunanydja, liŋgu ŋayinydja ŋunhiyinydja marrtjina yukurrana galkina yana wal'ŋu dhikana Godkala, märr-nherraṉminyaray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linydja yurru yaka yuwalk märr-nherraṉmirri Godkalanydja, Godthu yurru yakana ŋitjalanha buku-wurrpan, ga wokthun ŋitjalaŋgu. Ŋunhi ŋali ḏukṯukthirri yukurra marrtjinyarawu galkithinyarawunydja nhanukala Godkala, ŋäthilinydja ŋilimurru yurru märr-yuwalkthirri ŋanya ŋunhi ŋayinydja yuwalk walŋa nhina yukurra, ga ŋayinydja yurru walŋakuma ŋunhinhanydja walalanha yolŋu'-yulŋunha ŋunhi walala yurru yuwalk wal'ŋu ḻarruma nhanŋu; märr-yuwalkthirri ŋali yurru ŋäthilinydja, ga yurruna ŋali yurru marrtji galkithirrinydja Godk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alanyarayi liŋgu ŋayinydja Nowanydja yolŋu yäku, märr-yuwalkthinayi ŋayinydja Godnha, märr-nherraṉmina manapara. Yo, Godthunydja ŋunhiyi nhanukala ḻakaraŋala ŋäthili yana, ŋunhi yurru ŋayi baḏuwaḏuyun yolŋu'-yulŋunha gapuyu. Yakana yolŋu'-yulŋuyu ŋäthilinydja nhäŋala bitjanarayi baḏuwaḏuyunara, yurru ŋayinydja ŋunhi Nowayunydja märr-yuwalkthina warray yukurrana, bala ŋayi dhäruknha märraŋala ŋanya Godnha, bala ŋayi ŋäthilimirriyaŋala yukurrana djäma mitjiyana dhuḻ'yurruna, märr yurru ŋayipi ga nhanŋu gurruṯu'mirri walala walŋathirri ŋunhili mitjiyaŋura. Bala ŋayi Nowayunydja ŋuriŋiyi nhanukalay märr-yuwalkthinyarayunydja bitjarra yätj-ḻakaraŋalana ŋunhiyi yolŋu'-yulŋunhanydja wiripu-guḻku'nhanydja, yana walala murrmurryurrunana marrtjina, liŋgu ŋuriŋina ŋunhi walala yaka märr-yuwalkthina. Yurru ŋayi Godthu ḻakaraŋala Nowanhanydja ŋayaŋu-dhunupana, liŋgu ŋayi märr-yuwalkthina ga dhäruk ŋayi märraŋala Godnha.]]></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2026-06-04T08:05:10Z</dcterms:created>
  <dcterms:modified xsi:type="dcterms:W3CDTF">2026-06-04T08:05:10Z</dcterms:modified>
  <dc:title>Bible.com.au: YIPURUWU MALAWU DHÄRUK 11:1-40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