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166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YIPURUWU MALAWU DHÄRUK 10: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iŋgu Djesu-Christthunydja ŋayipinydja märraŋala yana dhäruk Godnha warrpam'thurruna; ŋayi wekanhaminana ŋanyapinyaynydja ŋayi rumbal, bala ŋunhiyi liŋgu waŋganymirri ŋayi Djesu-Christtja rakunydhina, ga liŋguna. Ga ŋuriŋiyinydjayi nhanukalanydja burakinyarayu ŋayi ŋilimurruŋgalanydja yätjpuy buwayakkuŋala warrpam'thurruna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ŋuriŋi wiripu-guḻku'yu ḏalkarra'mirriŋuyu yolŋuyu walalay ŋuli bitjana liŋgu walu-ŋupana djäma ŋunhiyi liŋgu ŋapatjkunharamirri rom, märr yurru ŋayi Godthu yakana nhäma ŋunhiyinydja walalaŋgu yätjpuy, bala dhä-ḏir'yunna walalanha. Yurru ŋuriŋiyi wäyingalanydja maŋgu'yu yurru yakana ŋula buwayakkuma yolŋu'-yulŋuwunydja yätj, ga walŋakuma walalanha yak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ŋayinydja Christtja walŋa-wekanhamina ŋanyapinyaynydja ŋayi, ga rakunydhina ŋayi ŋunhi liŋgu waŋganymirri, yurru nhanŋunydja maŋgu' yurru dhärra warray yukurra yana; bitjanna liŋguna nhanukalanydja maŋgu'yu ŋuriŋinydja yurru yukurra buwayakkumana yanana-wala, walŋakumana yukurra yurru ŋilimurrunha yolŋu'-yulŋunha. Ga dhäŋuru ŋuliŋurunydja ŋunhi waŋganymirri ŋayi gulaŋ-waṉḏina ŋilimurruŋgala dharapulŋura, bala ŋayi nhinanydja yukurra ŋunhana bäpa'mirriŋuwalana nhanukalaŋuwala yana galkina, rrambaŋina maṉḏa yukurra ŋunha nhinanydja ŋurruŋuna wal'ŋu yana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ŋunha mukthun nhina ŋayi yukurra galkunna, yana liŋgu ga Godthu yurru ŋilimurruŋgalana ŋurrkama ŋunhi miriŋunha walalanha nhanŋu Christku, walala yurru marrtji ŋorra'-ŋurrana, ga Garraynydja yurru walalaŋgala ḻuku-nherraṉmirrina, bukmakkala yana ŋunhi walala ŋuli miriŋuyirri nhanŋu Garrayw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iŋgu ŋuriŋi bili waŋganydhu maŋgu'-waṉḏinyarayu ŋunhi ŋayi wekanhamina ŋanyapinyay ŋayi walŋa ŋilimurruŋgala dharapulŋura, ŋuliyina ŋayi yolŋunhanydja walalanha ŋayaŋu-ḏarrtjalkkuŋala, dhapirrkkuŋalanydja dhika wal'ŋu, ŋunhinhanydja walalanha ŋunhi ŋayi ŋilimurrunha ŋuli marrtji yänaŋukuma nhanukalay maŋgu'yu; ŋilimurrunydja yurru yukurra dhärrana ŋula nhämiriwnha yana ŋuriŋiyi nhanukalaynha ŋayi walŋayu, ga bitjanna liŋgu yurru, gupaḏalnha-wala ya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bitjandhi liŋgu ŋayi ŋuriŋi Garrkuḻukthunydja Birrimbirryu yukurra ḻakarama ŋilimurruŋgu. Ŋäthilinydja ŋayi yukurra waŋa bitj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rrayyu waŋana ḻakaraŋala bitjarra, ‘Walunydja yurru buna, ŋunhi ŋarranydja yurru nherraṉ yuṯana wal'ŋu wäwungunhaminyarawuy ŋarrakalaŋuwalanydja yolŋu'-yulŋuwala;Ŋarra yurru nherraṉ ŋarrakuwaynydja ŋarra rom ŋayaŋulili ŋunha wal'ŋu yolŋu'-yulŋuwala;ga ŋarrakuway dhäruktja yukurra yurru dhärrana yana walalaŋgala ḻiyaŋuranydja, wirrkina walala yurru dhärukku yana malthundja ŋarra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bitjarrayi liŋgu ŋayi Garrayyu waŋana bitjarranydja. “Yakana ŋarra yurru guyaŋirri yätjpuynydja walalaŋgalaŋuwuy biyapulnydja; yanana ŋarra yurru meṉguma biḏiwiḏitjkumana ŋunhiyi yätjtja walalaŋguŋu djämawu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yakana ŋilimurru yurru biyapulnydja yukurra gäma wäyinnhanydja ŋapatjkunharawu ŋilimurruŋgalaŋuwu yätjku, liŋgu yätjpuynydja ŋilimurruŋgalaŋuwuy biḏiwiḏitjkuŋala buwayakkuŋalana liŋguna.Go ŋilimurru marrtji galkithirrina Godkala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wäwa ga yapa, dhiyaŋunydja-wala ŋilimurru yurru gulŋiyirrina yanana ŋunhawala yuwalkŋulili ŋärra'lilinydja, galkithirrina yurru Godkala beyaṉumiriwnha ga rum'rumdhunamiriwnha, liŋgu ŋilimurrunydja dhuwala liŋguwuynha ŋayaŋu-ḏarrtjalkkunharana ŋuriŋiyi maŋgu'-waṉḏinyarayu Djesuwala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ŋunhi Djuwskunydja rom wekanhara nhanukuŋu Godkuŋu, yurru yäna ŋunhiyinydja mali warray, wärriku warray yana, dhuḏakthunara yana ŋunha yuwalkŋu wal'ŋu nhä malanha ŋunhi ŋayi Godthu dhawu'mirriyaŋala ŋilimurruŋgu. Yaka ŋilimurru yukurra dhuwala dhiyaŋunydja-wala nhäma yuwalkkumanydja wal'ŋu warraŋulnydja nhä malanha ŋamakurruny'tja ŋunha ŋayi yukurra Godthu ŋayathama ŋilimurruŋgu maḻŋ'maranharawu.Bitjanayi bili dhuŋgarra-watjinya walala ŋuli ŋuriŋi ḏalkarra'mirriyunydja yolŋuyu walalay gänha ŋapatjkunharamirri wäyin, ŋupanayŋu ŋunhiyi liŋgu, bitjana liŋgu yukurranha. Yuwalkkunha yana walalanydja ŋuli djäma ŋunhiyi rom, yurru wäyin ŋunhi maŋguny'tja ŋunhiyi, ŋuriŋiyinydjayi yakana yukurra yolŋunha ḏarrtjalkkuma ŋayaŋu, ŋunhi ŋayi ŋuli marrtji buku-ŋal'yunarawu Godkunyd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Ŋunhi ŋayi Djesu burakinanydja rumbalnydja ŋunhala dharpaŋura mälakmaranhawuyŋuranydja, ŋunhiyinydja gunganharamirrinydja dhomala barr'yurruna märrma'yinana ŋunhi Godkalanydja Buṉbuŋura, yarrkthurrunana liŋguna, yakana yurru ŋilimurru biyapulnydja ganaŋ'thun yukurra yarrkthun Godkalanydja, liŋgu ŋilimurruŋgunydja ŋayi bitjarra ḻapmaraŋalana ŋunhiyi yuṯanydja gatjaḻ, ga ŋunhiyi yuṯanydja gatjaḻ walŋamirri warray wal'ŋu yana. Ga dhiyaŋunydja-wala ŋilimurru yurru yukurra guḻku'na gulŋiyirri galkithirrina yana Godkalanydja, ŋuliwitjandhi burakinyarakurrunydja nhanukala rumbalkurrunyd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 ŋunhiyinydja ŋilimurruŋgu ḻiya-ŋärra'mirri yolŋu biyapulnha wal'ŋu dhikana waŋarrnha, bala ŋayi Godthu nhämana yukurra ŋilimurrunha ŋunhi nhanŋuwaynydja miṯtjinha ŋayaŋu-ḏarrtjalknha yana, rrambaŋikumana dhambay-manapanminyarana Djesu-Christkalana ya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ul' ŋilimurru marrtjina galkithirrina Godkalana, ga yakana ŋula rum'rumdhundja nhanŋu. Go ŋilimurru gulŋiyirrina yuwalkŋuyuna yana ŋilimurruŋgala ŋayaŋuyunydja wal'ŋu, ga yuwalkkuma yana märr-nherraṉmirri nhanukala. Yakana biyapulnydja ŋilimurru yurru ŋayaŋu ŋonuŋdhirri, liŋgu ŋayaŋunydja ŋilimurruŋgu liŋguna ḏarrtjalkkunharana ŋuriŋi nhanukalana maŋgu'yu bikpikthunarayu, ga rumbalnydja ŋilimurru dhuwala liŋguna rurrwuyunarana ḻupthunarana ŋuriŋina ḏarrtjalkthuna wal'ŋu dhika gapuy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iŋguna ŋilimurru ḻakaranhaminanydja bitjanminana, “Ŋarranydja märr-yuwalkthirri yukurra ŋanya, ŋunhi ŋayinydja yurru yuwalkkuma yana wekama yukurra nhä malanha ŋunhi ŋayi liŋgu dhawu'mirriyaŋala.” Go, ŋilimurru ŋayathama baṯ bitjanna ŋunhiyi bili dhäruk, ga mukthun yana dhukarr nhämanydja, märr-gatjpu'yunna manapan; yaka ŋilimurru ḏaḏawyun yurru gulyun gandarrŋura, liŋgu Godtja ŋayipinydja ŋunhi djambimiriwnha. Yuwalk yana ŋayi yurru djämanydja ŋunhiyi ŋunhi ŋayi dhawu'mirriyaŋal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a bitjandhi liŋgu ŋilimurru yurru djäkanydja ŋilimurruŋguway ŋilimurru, guŋga'yunmirri yana bala-lili'yunmirri, märr ŋilimurru yurru waŋga'-waŋgany yukurra märr-ŋamathirrinydja wiripuŋuwunydja yolŋuwu, ga djäma nhäyinyara ŋamakurr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itjan liŋgu ŋilimurru yurru waŋgany-manapanmirrinydja buku-ḻuŋ'thunmaranhamirri buku-ŋal'yunarawunydja. Wiripunydja ŋuli yolŋu'-yulŋu yakana wiripuŋuwalanydja Garraywalaŋumirriwala waŋgany-manapanmirri. Dhuwalayinydja yakana ŋamakurru, yaka nhenydja biyakayi ḏaḏawyurra marrtjinyaraŋuru balayi buku-ŋal'yunarawunydja. Biyaka liŋgu yana nhuma yurru ganydjarr-wekanhamiya guŋga'yun-miyanydja yukirriya bala-lili'yunmiyana nhumalaŋgala dhärukthu, liŋgu ŋilimurru yukurra nhämana ŋunhinydja, bala dharaŋanna, ŋunhi ŋunhiyinydja Garraywunydja walu galkithirrina yukurr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Liŋgu Godkunydja ŋunhi yuwalktja rom liŋgu maḻŋ'thurrunana ŋilimurruŋgunydja, ŋunhiyinydja ŋunhi yurru Djesuwalanydja maŋgu'yu buwayakkumana, biḏiwiḏitjkumana yurru ŋilimurruŋgunydja yätj malanha. Ŋunhi ŋali yurru ḻiya-marŋgiyu yolŋuyu mukthundja djämanydja yukurra yätj yana, dhäŋuru ŋuliŋurunydja ŋunhi ŋali marŋgina liŋguna ŋuriki yuwalkkunydja, ŋunhiyinydjayi bitjan ŋali yukurra gumurr-nherraṉna ŋanya Djesunha, bala yakana yukurra ŋula waŋgany ŋorranydja ŋunhi yurru ŋitjalanha ŋapatjkuma ga buwayakkuma yätjtja djämawuy ŋitjalaŋguŋ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Ŋali yurru yana galkunna yukurra beyaṉiyirrina ŋurikina waluwu ŋunhi ŋali yurru dhärra yukurra gumurrŋurana nhanukala Godkala mala-yarr'yunarawuna, liŋgu ŋulinyaramirriyunydja waluyu ŋayi yurru Godthu ŋitjalanha ḻakarama yätjnha yana, bala ŋayi yurru ŋitjalanha djuy'yundja ŋunhana yana dhä-ḏir'yunaramirrilili gurthalilina, ŋunhi yurru ŋuriŋinydjayi baḏuwaḏuyun guḻku'nhana yolŋunha walalanha ŋunhi walala ŋuli miriŋuyirri Godk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Ŋäthilinydja ŋunhi ŋayi ŋuli ŋula yol yolŋu yakanydja ŋula mäkiri'-witjana ŋurikiyi romgu ŋunhi ŋayi Godthu wekaŋala Mawtjitjkala, yana ŋayi ŋuli ŋänharamiriwyunydja bakmaranha ŋunhiyi rom; ŋunhi walala ŋuli ŋula ḻurrkun'thu wo märrma'yu nhämanydja ŋunhinhayi yolŋunha, bala ḻakaramana yurru ŋurikiy rombuy bakmaranharawuynydja, bala ŋunhiyinydjayi yolŋu dhunupa ŋuli burakinya, murrkay'nha ŋayi ŋuli rakunydhinya, yakana walala ŋuli ŋula mel-wuyunanydja ga walŋakunhanydja ŋany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urru ŋunhiyinydja rom wärriku warray yana, liŋguna ŋayi Godthu wekaŋala yuṯana wal'ŋu gatjaḻ ŋilimurruŋgu; ŋayi wekaŋala nhanŋuwaynha ŋayi gäthu'mirriŋunha, ga nhanŋu gulaŋdja liŋguna waṉḏina ŋilimurruŋgunydja. Ga ŋunhi yurru ŋula yolthu nyamir'yun Gäthu'mirriŋunha ŋunhi Godkunydja, bala nhaltjanna ŋayi yurru Godthunydja? ŋayinydja yurru Godthunydja dhä-ḏir'yun biyapulnha wal'ŋu yurru murrkay'nha ŋanya. Yakana ŋayi yurru wuyundja, ga bäy-ḻakaramanydja ŋula, liŋgu ŋayinydja ŋuli yukurra ŋuriŋiyinydjayi yolŋuyu bitjan ḻukuyuna muŋdhun ŋanya Djesunha, ga ḻakarama yukurra Djesuwunydja maŋgu' nhäŋiniŋ'nha ŋula nhäna, ŋunhiyinydja ŋunhi ŋuriŋinydja maŋgu'yu ŋanya ḏarrtjalkkuŋala ga yänaŋukuŋalana, ganaŋ'thunmaraŋala Godkuna. Ga bitjandhiyi ŋayi ŋuli yukurra yätjkumanydja waŋa wakal-ḻakarama ŋunhi Garrkuḻuknhanydja Birrimbirrnha, ŋunhi ŋayina ŋuli yukurra gäma warraŋulkumanydja Godku ŋunhi märr-ŋamathinyaranydja ŋilimurruŋgu yolŋu'-yulŋuwu. Yo, ŋunhi ŋayi ŋuli ŋula yolthu yolŋuyu bitjandhinydja wakal ḻakaramanydja ŋunhiyinydja malanha ŋunhi ŋayi Godthu wekaŋala walŋakunharawu ŋilimurruŋgu, ŋayinydja yurru ŋunhiyinydja yolŋu nhina yukurra yarrkmaranharana Godkuŋunydja murr'maranharana wal'ŋu, gupaḏalnha-wal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unhi bini walalanha yolŋu'-yulŋunha ŋuli yuwalk ŋayaŋu-ḏarrtjalkkunha ŋuriŋiyinydjayi ŋäthiliŋuyunydja romdhu, ga maŋgu'yunydja ŋuriŋinydja bini wäyingalanydja yuwalktja buwayakkunha walalaŋgu yätjpuy, walalanydja bini yolŋu'-yulŋunydja yakana mukthunanydja yukurranha ŋayaŋu-ŋonuŋdhinya, yaka walala bini bitjana liŋgu guyaŋanhaminya walalanhawuy walala dhuwurr-yätjmirri Godkala maŋutjiŋura, bala walala bini ḏaḏawyunana ŋuliŋuruyi ŋapatjkunharamirriŋurunydja romŋur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Ŋilimurru marŋgi Godkunydja, ŋunhi ŋayi waŋana bitjarra, “Dhunupa dhuwala ŋarrakunydja, ŋarra yurru ŋarrapi yana buku-ruŋinyamaramanydja ŋurikiyinydjayi dhuwurr-yätjmirriwunydja yolŋu'-yulŋuwu.” Ga biyapul ŋayi Godthu ḻakaraŋala bitjarra, “Garrayyu ŋayipinydja yurru mala-yarr'yunna marrtji nhanŋuwaynydja yolŋu'-yulŋunh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 Godtja dhuwala walŋa-ḏikṯik waŋarr, ga ŋuli yurru ŋula yolthu yolŋuyu wakal-ḻakaramanydja ŋunhiyinydja ŋunhi Godthu wekaŋala yolŋu'-yulŋuwu walŋakunharawu, bala mukthundja djäma ŋunhi bili yätj, ŋunhiyinydja biyaku ŋuli ŋayi boŋguŋu nhanukalana Godkalana goŋlili wapthurru dhä-ḏir'yunarawuna, yurru nhanukuŋunydja dhä-ḏir'yunara biyapul warray wal'ŋu barrarinyamirrin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Guyaŋiya balayi roŋiyiya ŋunhi nhe ŋurruthaŋala wal'ŋu wapthurruna ŋunhimalayi djarraṯawun'lili, ŋunhi nhe ŋäthili märr-nherraṉmina Garraywala. Ŋulinyaramirriyu nhuma burakinanydja yukurrana galŋa-yätjthinanydja guḻku'mirri yana dhika, yurru yakana nhuma ŋula gandarrŋuranydja ḏaḏawyurruna, ga gonha'yurruna ŋanya Garraynha yakana; nhuna yukurrana ŋunhi marrtjina yana bala ŋuliwitjarrayi marimirrikurrunydja ga ŋayaŋu-wutthunaramirrikurrunydj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iripunydja ŋuli yolŋuyu nhuma wakalkunha beyarrmakkunha, ga waŋanha nhuna ŋula yätjkunha, ga wiripunydja ŋuli nhuna yolŋuyu ŋayaŋu-yätjkunha bunha. Ga wiripunydja nhe ŋuli gali'lili wapthuna ŋurikala Garraywalaŋumirriwala yolŋuwala, ŋunhi ŋanya ŋuli wirrki ŋula yolŋuyu ŋayaŋu-yätjkunh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 nhe wuyurruna yukurrana ŋurikinydja yolŋuwu walalaŋgu ŋunhi walala gulŋiyina yukurrana ḻoḻuŋura; nhenydja marrtjinya ŋuli guŋga'yunarawu ga djäkawu walalaŋgu, ga yakana nhe ŋunhi ŋayaŋu-yätjthina wo maḏakarritjthina, ŋunhi walala djaw'-djawyurruna ŋula nhä girriny'tja nhuŋu, winya'yunmaraŋalanydja ŋula nhaltjarra dhuŋgur'yurruna. Nhenydja ŋunhi märraŋala yana ŋunhiyi yätj walalaŋguŋu djämawuy ŋayaŋuyu dhika yal'yunarayuna, galŋa-djulŋithinyarayuna, liŋgu nhenydja marŋgina ŋunhi ŋunhanydja djiwarr'ŋuranydja yukurra ŋorra nhuŋunydja biyapulnha wal'ŋu ŋamakurru' nhä malanha, ŋunhi yukurra yurru ŋorra yana dhawar'yunamiriwnh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Gatjuy, mukthurra yana marrtjiya bala barrarimiriwnha yana, ga yakana ḏupthurra nhuŋuway märr-nherraṉminyaranydja, liŋgu ŋayinydja yurru Garrayyunydja buku-ruŋinyamarama wekama biyapul warray wal'ŋu ḻatju' warray dhika nhä malanha ŋurikinydja walalaŋgu ŋunhi walala yurru yukurra marrtji ŋuriŋi liŋgu yana märr-yuwalkthinyarayu-wal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aka gandarrŋuranydja ḏaḏawyurra. Mukthurra yana marrtjiya yukirriya marimirrikurrunydja wäŋakurru, ŋayaŋu-wutthunaramirrikurrunydja. Djäma yana mukthurra Godkala djälkurru, märr yurru nhenydja märrama ŋunhalanydja ŋunhiyinydja ŋunhi ŋayi dhawu'mirriyaŋal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Liŋgu ŋunhi djorra'yunydja ḻakarama yukurra bitjan,“Galki yurru Garraynydja bunana;märr-gurriri yana ŋayi yurru galkundja, yakana weyindj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Ŋarrakunydja ŋunhi ŋayaŋu-dhunupamirrinydja yolŋu'-yulŋu yurru mukthunna yana marrtjina märr-yuwalkthirrina yanana,bala ŋunhiyinydjayi yolŋu'-yulŋu yurru nhina walŋana.Ga ŋuli ŋayi yurru yolŋu roŋiyirrinydja ŋanydjaḻa'yun ŋarrakala,ŋarranydja yurru yakana ŋayaŋu-ŋamathirri ŋurikalayinydja yolŋuwala,yakana ŋayi yurru nhina ŋarrakalanydja galki ŋunhiyi yolŋu.” Bitjarrayi ŋayi Gunhu'yu Godthu waŋana ḻakaraŋalanydj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Yurru ŋilimurrunydja dhuwala yaka warray ŋulinyarayi yolŋu'-yulŋu, yakana yurru ŋilimurru bilyun nhanukala, bala roŋiyirri marrtji winya'yundja-wala nhanukala Godkala, märr yurru ŋilimurrunha baḏuwaḏuyunna yanana ŋuriŋiyi yätjthu. Ŋilimurrunydja yurru yukurra bitjan warray liŋgu yana märr-yuwalkthirri warray, märr-nherraṉmirri warray manapan nhanukala, yana liŋgu ga ŋunhalayina ŋilimurru yurru walŋana nhinanydja yukurra nhanukalana Godkalana wal'ŋu gupaḏalnha, muŋbunumana yanana-wal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urru mukthuna yana walalanydja ŋuli wäyinnha gänha yukurranha maŋgu'-waṉḏinyamaranharawu, bitjana liŋguna dhuŋgarra watjinyana yukurranha, yurru ŋuriŋi maŋgu'yunydja wäyingalanydja walalanha ŋuli yana guyaŋinyamaranhana, ŋunhi walalanydja mukthun yana dhuwurr-yätjmirri yolŋu walala, yakana ŋamakurru Gunhu'wala maŋutjiŋur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iŋgu ŋunhi maŋgu' bulikiny'tja ga nanikuttja ganydjarrmiriwnha yana; yakana yurru wäyingala maŋgu'yu buwayakkuma yolŋu'-yulŋuwunydja yätjpuy.Yätjpuy ŋilimurruŋgalaŋuwuynydja liŋguna buwayakkuŋalana Djesuwalana maŋgu'-waṉḏinyaray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Ga dhiyakuyina ŋayaŋuwu, ŋunhi ŋayi Garray marrtjinana lili dhipala munatha'lilina, ŋayi waŋananydja Godkala bitjarra,“Yaka nhenydja ḏukṯuk ŋurikinydja mundhurrwu malaŋuwu ŋunhi ŋuli yolŋuyu walalay wekama nhuŋu,wäyindja ga ŋathanydja, ŋula nhänydja malanha.Yakana nhe yurru galŋa-djulŋithirri ŋuriŋinydja ŋunhi walala ŋuli gulaŋ-waṉḏinyamarama wäyinnha,bala bathan ŋunhiyi wäyin ŋapatjkunharawu yätjpuy yolŋuwu.Bala nhe djämanydja ŋarranhana rumbalnydja yolŋukuŋalana,märr ŋarrapinydja yurru gulaŋ waṉḏirri walalaŋgala dharapulŋu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waŋananydja ŋarra bitjarrana, ‘God, dhuwalana ŋarra yurru djämanydja nhokalay yana djälkurru,dhäruktja nhuna ŋarra yurru märrama warrpam'thunna yana,bitjandhi bitjan ŋunhayi djorra'yu yukurra ḻakarama ŋarranha ŋäthili.’” Bitjarrayina ŋayi Djesu waŋananydja nhanukalayŋuwala bäpa'mirriŋuwala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Ŋunhi ŋuli ŋuriŋi yolŋu'-yulŋuyu bitjandhi wekama mundhurr wäyindja ŋapatjkunharanydja, ŋunhiyinydja bitjan walala yukurra märrama ŋunhiyi ŋäthiliŋunydja rom, yurru Djesuyunydja yukurra ḻakarama ŋunhi Godtja yaka djälthirri yukurra ŋurikiyinydja mundhurrwu ŋunhi ŋuli yolŋuyu walalay wekama nhanŋu, yakana ŋayi yurru galŋa-djulŋithirri ŋuriŋinydja ŋunhi ŋilimurru ŋuli gulaŋ-waṉḏinyamarama wäyinnha, bala bathan ŋunhiyi wäyin ŋapatjkunharawu yätjpuy ŋilimurruŋgu. Liŋgu yakana yurru ŋuriŋiyi wäyingalanydja maŋgu'yu buwayakkuma yolŋuwu yätjpu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dhurrwaraŋuru ŋuliŋuruyinydja ŋayi Djesu waŋana bäpa'mirriŋuwalana bitjarra, “Dhuwalana ŋarra God, ŋarra yurru djämanydja nhokalay yana djälkurru,” bala ŋayi walŋa-wekanhamina ŋanyapinyay ŋayi, ga gulaŋdja ŋayina waṉḏina bitjan ŋapatjkunharamirrina ŋayina ŋilimurruŋgunydja. Bala ŋayi Godthunydja yana yarrkmaraŋalana ŋunhiyi ŋäthiliŋunydja ŋapatjkunharamirri rom, märr yurru yuṯana yukurra gatjaḻ dhärra ŋunhiliyinydja dharapulŋura ŋurikala ŋäthiliŋuwalanydja.]]></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2026-06-16T08:59:14Z</dcterms:created>
  <dcterms:modified xsi:type="dcterms:W3CDTF">2026-06-16T08:59:14Z</dcterms:modified>
  <dc:title>Bible.com.au: YIPURUWU MALAWU DHÄRUK 10:1-39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