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5: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7 ]]></a:t>
            </a:r>
            <a:r>
              <a:rPr lang="en-US" b="1" sz="3000" spc="0" u="none">
                <a:solidFill>
                  <a:srgbClr val="000000">
                    <a:alpha val="100.00%"/>
                  </a:srgbClr>
                </a:solidFill>
                <a:latin typeface="Calibri"/>
              </a:rPr>
              <a:t><![CDATA[Bala walkurna nhanŋu walŋanydja nhinana yukurrana yäku Mayalalina, ga ŋayinydja walkur-märraŋala yäkunha Djäritnha, ga bitjarra yana liŋgu wiripuwurrunhanydja ŋayi mala bumara yukurrana yumurrku'nha, yana liŋgu dhuŋgarra nhanŋu 895-nha, bala yana ŋayi rakunydhin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0 ]]></a:t>
            </a:r>
            <a:r>
              <a:rPr lang="en-US" b="1" sz="3000" spc="0" u="none">
                <a:solidFill>
                  <a:srgbClr val="000000">
                    <a:alpha val="100.00%"/>
                  </a:srgbClr>
                </a:solidFill>
                <a:latin typeface="Calibri"/>
              </a:rPr>
              <a:t><![CDATA[Ga nhanŋunydja Djäritkunydja walkur maḻŋ'thurruna yäku Yenuk ga wiripuwurru djamarrkuḻi', ga ŋayinydja rakunydhina, dhuŋgarra nhanŋunydja 962-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4 ]]></a:t>
            </a:r>
            <a:r>
              <a:rPr lang="en-US" b="1" sz="3000" spc="0" u="none">
                <a:solidFill>
                  <a:srgbClr val="000000">
                    <a:alpha val="100.00%"/>
                  </a:srgbClr>
                </a:solidFill>
                <a:latin typeface="Calibri"/>
              </a:rPr>
              <a:t><![CDATA[Ga nhanŋunydja Yenukkunydja maḻŋ'thurruna walkur ga Mathutjila yäku. Yenuktja yukurrana nhinana waŋganyŋura yana rrambaŋi Godkala, ga biyapul nhanŋu yumurrku' marrtjina maḻŋ'thurruna. Bitjarrana liŋguna yukurrana Yenuktja nhinana galkina yana rrambaŋina walŋu Godkala rom-dhunupana, yana liŋgu ga dhuŋgarra nhanŋu marrtjina mulkana 365-nha, bala ŋayinydja marrtjina wiḏi' bitjarra, bili ŋayipina Godthuna ŋanya Yenuknha djaw'yurruna-wala, bena gonh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7 ]]></a:t>
            </a:r>
            <a:r>
              <a:rPr lang="en-US" b="1" sz="3000" spc="0" u="none">
                <a:solidFill>
                  <a:srgbClr val="000000">
                    <a:alpha val="100.00%"/>
                  </a:srgbClr>
                </a:solidFill>
                <a:latin typeface="Calibri"/>
              </a:rPr>
              <a:t><![CDATA[Bala ŋuliŋurunydja dhurrwaraŋuru nhanŋuna Mathutjilawuna walkur maḻŋ'thurruna yäku Lamiknha, ga bitjarrayi yana liŋgu wiripuwurru yumurrku' nhanŋunydja marrtjina maḻŋ'thurruna bala, ga ŋayinydja rakunydhina dhuŋgarranydja nhanŋu Mathutjilawu 969-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31 ]]></a:t>
            </a:r>
            <a:r>
              <a:rPr lang="en-US" b="1" sz="3000" spc="0" u="none">
                <a:solidFill>
                  <a:srgbClr val="000000">
                    <a:alpha val="100.00%"/>
                  </a:srgbClr>
                </a:solidFill>
                <a:latin typeface="Calibri"/>
              </a:rPr>
              <a:t><![CDATA[Ga maḻŋ' gay' nhanŋu Lamikkunydja walkur, yäkunydja ŋayi Nowa, ga wiripuwurru biyapul nhanŋu yumurrku' maḻŋ'thurrunayi, bala yana ŋayi rakunydhinana, ga dhuŋgarranydja nhanŋu Lamikku 777-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Nowanydja yukurrana nhinana-a-a, maḻŋ' gay' nhanŋunydja walkur walala ḻurrkun', yäku Djim ga Wäm ga Djaypip, yurru nhanŋunydja dhuŋgarra Nowawunydja ga 500-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damguŋuna mala-wunharawuy5:1-32 (Adam's descenda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nhi ŋayi Godthu. djäma ŋurruŋunha walŋu yolŋunha Yadamnha yäkunha, ŋayi djämanydja ŋanya djan'kukuŋala yana dhika bitjarra yana bitjan ŋayipi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yi djämanydja ḏarramukuŋala ga dhäykakuŋala, bala yana ŋayi waŋanana maṉḏaku, “Ŋarrapi yurru nhumalanha dhika walŋu yana goŋmirriyamanydja,” bitja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Yadam nhinananydja yukurrana dhuŋgarranydja ŋupara 130, ga ŋuliŋurunydja dhurrwaraŋuru Yadamgu biyapul walkurnha-maḻŋ'thurruna, yurru ŋayi ŋunhi gäthu'mirriŋunydja nhanŋu ŋayipiyinyara djan'kuna dhika Yadamdhinyarana, ga yäku nherraranydja ŋayi ŋanya walkurnhanydja nhanŋuway Dja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adamdja mukthurrunaŋga yana yukurrana nhinana-a-a, yumurrkuny'tja nhanŋu marrtjina guḻku'thinana, ḏarramuwurrunydja ga dhäykawurrunydja, yana liŋgu-u-u wirrkina walŋu ŋayi worruŋuthina, bala yana ŋayi rakunydhinana, dhuŋgarranydja nhanŋu Yadamgu 930-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Yadamgunydja ŋunhi walkur Djap ŋuthara wakindhina ḏarramuyinana, bala ŋayi walkurmirriyinana, ga yäku nherraranydja ŋayi ŋanya walkurnhanydja nhanŋuway Yenutj. Ga ŋuliŋuruyinydja bala guḻku'thinana walkurnydja nhanbala marrtjina, ḏarramuwurru ga dhäykawurru, yana liŋgu-u-u Djaptja marrtjina worruŋuyinana, bala yana ŋayi ḏalpamdhinana, dhuŋgarranydja nhanŋu Djapku 912-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1 ]]></a:t>
            </a:r>
            <a:r>
              <a:rPr lang="en-US" b="1" sz="3000" spc="0" u="none">
                <a:solidFill>
                  <a:srgbClr val="000000">
                    <a:alpha val="100.00%"/>
                  </a:srgbClr>
                </a:solidFill>
                <a:latin typeface="Calibri"/>
              </a:rPr>
              <a:t><![CDATA[Bala ŋuliŋurunydja Yenutjkuna walkur maḻŋ'thurruna yäku Genan, ga wiripuwurru biyapul nhanŋu yumurrku', bala yana ŋayi rakunydhinana Yenutjtja, dhuŋgarranydja nhanŋu 905-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4 ]]></a:t>
            </a:r>
            <a:r>
              <a:rPr lang="en-US" b="1" sz="3000" spc="0" u="none">
                <a:solidFill>
                  <a:srgbClr val="000000">
                    <a:alpha val="100.00%"/>
                  </a:srgbClr>
                </a:solidFill>
                <a:latin typeface="Calibri"/>
              </a:rPr>
              <a:t><![CDATA[Ga ŋayinydja Genandhunydja walkur-märraŋala yäkunha Mayalalinhana, ga bitjarrayi yana liŋgu ŋayinydja miṯtji bumara; rakuny gay' ŋayinydja Genandja, dhuŋgarranydja nhanŋu 910-nha.]]></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2026-06-10T17:29:03Z</dcterms:created>
  <dcterms:modified xsi:type="dcterms:W3CDTF">2026-06-10T17:29:03Z</dcterms:modified>
  <dc:title>Bible.com.au: Genesis 5:1-32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