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76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jaykuptja ŋunhi ŋayi wiripunydja yäku Yitjural worruŋuna liŋguna, ga rirrikthurrunana ŋayi, galkina ŋayi rakunydhirrina yurru, bala ŋayi ŋulinyaramirriyu gawaw'yurrunana nhanukalaŋuwu gäthu'mirriŋuwuna walalaŋgu, ḻuŋ'maraŋalana walalanha ŋurikiyi 12-ku. Bala ŋayi dhäruknha wekaŋala goŋmirriyaŋalana walalanha yäkumirri Godkalaŋumirrina, ḻakaraŋala yukurrana walalanha nhaltjan yurru ŋunhala bala yalala maḻŋ'thun, ga ŋäŋ'thurruna ŋayi yukurrana bukumirriyaŋala waŋga'-waŋganygu ŋurikiyi walalaŋgu yulŋunyd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2026-06-12T02:29:12Z</dcterms:created>
  <dcterms:modified xsi:type="dcterms:W3CDTF">2026-06-12T02:29:12Z</dcterms:modified>
  <dc:title>Bible.com.au: Genesis 48:1-22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