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2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Djaykuptja ga nhanŋu miṯtjinydja yolŋu'-yulŋunydja marrtjinana yukurrana, yana liŋgu galkithinana marrtjina wäŋanydja ŋunha Yetjippuynydja. Bala yana ŋuliŋuruyinydja gandarrŋurunydja ŋayi waŋgany wäwa'mirriŋu waṉḏina yäku Djuda ŋäthili, ŋurruŋu waṉḏina bala, ga ḻakaraŋala Djotjipku, bitjarra, “Mäḻuny'tja dhikana marrtji yukurra, galkina dhuwalana y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jotjiptja dhunupa gaŋgathinana, bala yana marrtjina gumurr'yunarawuna bäpa'mirriŋuwuna. Marrtjinana nhinana lili, ga bunana, ŋunhilina maṉḏa gumurr-wunanhaminanydja bäpa'manydji maṉḏa. Yurru ŋayi Djotjipthu dhangi'yurrunana gay, gaḻummaraŋala nhanŋuway bäpa'mirriŋunhanydja mayaŋ'kurruna mulkana, bala ŋäthinana wuythurrunana dhikana weyinnha ŋäth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Bala ŋayi Djaykuptja waŋanana Djotjipku bitjarrana, “Ŋe liŋguna ŋarra nhuna nhäŋalana ga marrkapthurrunana nhokala yana ŋarra. Yakana ŋarra weyindja yurru nhina yukurra dhiyala, liŋgu galki ŋarra yurru gonha'yunna nhumalanha, bäyŋuthirrina yurru,” bitjarra ŋayi Djaykuptja waŋana Djotjip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ykup ga nhanŋu djamarrkuḻi' marrtjina Yetjiplilina46:1—47:12 (Jacob and his family went 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 walala marrtjinanydja ŋunha Biratjipalili, ga ŋunhala Djaykup buku-ŋal'yurrunanydja yukurrana ga mundhurr bathara nhanŋu Garra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God maḻŋ'thurruna nhanukala, ga yäkuna ŋanya ḻakaraŋala bitjarra, “Djaykup, Djaykup,” bitjarra yukurrana.Ga ŋayinydja waŋana bitjarra, “Gay' dhuwala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waŋana Godtja bitjarra, “Ŋarraŋga dhuwala nhokalaŋuwu bäpa'mirriŋuwu waŋarr. Yaka nhe beyaṉiya. Marrtjiyana-wala yana Yetjiplilina, ga ŋunhalanydja ŋarra yurru miṯtji guḻku'kumana, dhaŋaŋgumana nhuŋu, ga nhinanydja nhe yukurra yurru mala-guḻku'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yurru malthundhi marrtji nhuŋu, ga ŋarrapi yurru nhuŋu malanhanydja roŋiyinmaramayi dhipalayi wäŋalili. Ga ŋayi yurru Djotjiptja nhokala galki ŋunhi nhe yurru rakunyd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Djaykuptja gaŋgathinana, gonha'yurrunana Biratjipanydja wäŋa, bala yana marrtjinana, gäŋala yukurrana yolŋu'-yulŋunhana nhanŋuway, ga wäyin ga dhika nhä, marrtjinana-wala yana Yetjip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Djaykupkuŋu ŋunhi guwar-yalkthunaranydja märr-ḻurrkun' yana, ŋunhi walala marrtjina bala Yetjip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jotjipkunydja walkur märrma' yana. Yo, ŋunhiyi Djaykupku miṯtjinydja märr-ḻurrkun' yana, 70 yana miṯtji ŋulinyaramirriyunydjayi ŋunhi walala wäŋaraŋalana yana nhinana Yetjiptj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2026-06-16T12:13:46Z</dcterms:created>
  <dcterms:modified xsi:type="dcterms:W3CDTF">2026-06-16T12:13:46Z</dcterms:modified>
  <dc:title>Bible.com.au: Genesis 46:1-34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