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ka ŋunhi yuwalktja nhumanydja djuy'yurruna lili ŋarranha, ŋunhinydja Godthu ŋayipi yana, ga ŋayipi nherrara ŋarranha dhipala ŋurruŋukuŋala. Dhuwala wäŋa buku-ḻiw'marama Yetjippuy ŋarrakalaynha yana goŋ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 marrtjiyana walala gatjuy bala ŋarrakalaŋuwala bäpawala, ga ḻakaraŋa nhanbala ŋunhi Djotjiptja dhuwala walŋa muka yana. ḻakaraŋa walala nhanbala biyaka, ŋayi marrtjina lilina yurru dhipalana wäŋalili, ga nhina ŋarrakalana galk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iyalana nhuma yurru nhiniyanydja yukirriya ŋunhala Gutjinnha, nhumapi ga nhumalaŋgu yumurrku' ga nhumalaŋgu wäyin walala ga ŋula nhä malanha ŋunhi nhuma yukurra ŋayath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arrapi nhumalaŋgu yurru djäkanydja. Nhuma yurru märramana yukurra ŋula nhänydja malanha, yakana nhuma yurru djaṉŋarrthirri; ḏulpuna yana yurru nhina yukurra bitjanna liŋ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na nhuma yukurra nhämana dhuwala ŋarranha ŋunhi ŋarranydja dhuwala yuwalk Djotji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ḻakaraŋa ŋarrakalaŋuwala bäpawalanydja ŋunhi ŋarranydja dhiyalami Yetjip nhina yukurra ganydjarr-ḏumurru yana, ga ḻakaraŋanydja nhanbala bukmak nhä-malanha ŋunhi nhuma nhäŋala dhiyala. Gatjuy waḏutjana marrtjiyanydja walala, ga garr'yurrana ŋanya l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gaḻummaraŋala dhangi'yurrunana nhanŋuway gutha'mirriŋunha Bindjamannhanydja, bala ŋäthinana, ga bitjarra yana liŋgu Bindjamandhunydja dhangi'yurruna Djotjipnhanydja ga ŋäthina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bitjarrayi bili ŋayi ŋunhi wiripu-guḻku'nhanydja dhangi'-dhangiyurruna ga wälku'-walkuŋala marrtjina, ga yurruna walala waŋananydja ŋunhiyi wäwa'mirriŋunydja walala nhanuk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Giŋdhunydja ŋäkula galŋa-ŋamathina ŋunhiyi walalanha ŋunhi Djotjipku wäwa'mirriŋu walala bun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ga waŋana ŋayi Djotjipkala bitjarra, “Ma' ḻakaraŋa wäwa-ŋaliwanydja walalambala, walala marrtjina yurru lilina dhipalana wäŋalili, ga dhiyalana nhina yukurra yurru Yetjipnha, mäḻu'mirriŋu nhuŋu ga bukmak ŋunhi yolŋu walala dhiyalana yukurra nhina yurru. Ŋarra yurru wekama walalaŋgu manymak yana wäŋa dhiyala Yetjiptja, märr yurru walala nhina yukurra ŋamathama dhiyalanydja wäŋaŋ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otjip maḻŋ'maranhaminana ŋanyapinyay ŋayi wäwa'mirriŋuwalana walalaŋgala45:1-28 (Joseph revealed himself to his br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Gatjuy weka'-wikaŋa nhokalaŋuwa wäwa'mirriŋuwanydja walalambala ŋula nhä malanha mundhurrnha, walala yurru gäma bäpa'mirriŋuwu nhokalaŋuwu; ŋayi marrtjina yurru lilina dhipalana, ga dhiyalana nhina Yetjipnha.” Bitjarra ŋayi buŋgawayunydja ḻakaraŋala Djotjip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yana ŋayi Djotjipthu rarr'yurruna ŋathana malanha, ga yarraman'nha malanha ga girri'na malanha nhanukalaŋuwa ŋuripa wäwa'mirriŋuwanydja walalamb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nhanbala Bindjamanbanydja ŋayi rarr'yurruna dhaŋaŋnha dhika rrupiya ga dhaŋaŋnha gir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bitjarrayi liŋgu ŋayi rarr'yurrunayi nhanbala mäḻu'mirriŋuwanydja girri' ga ŋatha biyapulnha dhaŋaŋ dhikana, bala yana djuy'yurrunana walalanha wäŋalil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yakana marrtjiya bala ŋarrtjunmiya gandarrkurrunydja,” bitjarra ŋayi Djotjipthu waŋan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yana walala marrtjinana gonha'yurrunana ŋunhi Yetjippuynydja, marrtjina roŋiyinana bäpa'mirriŋuwana, bunana Gaynanlil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nhala bäpa'mirriŋuwanydja bunana, bala ḻakaraŋala bitjarrana, “Way, Djotjiptja ŋunha walŋaŋga, buŋgawana ŋunha ŋayi Yetjippuyŋuwuna yulŋunydja.”Bala ŋayi bäpa'mirriŋuyunydja Djaykupthunydja ŋäkula, bala gulkuruna märr-yuwalkthinanydja ŋa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walala milkuŋalana marrtjina gay' girri'na be nhäna malanha nhanukuŋu rarr'yunarana, ga yurruna ŋayi märr-yuwalkthin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äthunydja ŋunha ŋarrala walŋaŋga Djotjiptja, yuwalknha walŋana ŋi'! Waḏutja ŋarra marrtjina, ŋarra nhämana ŋanya, yurruna ŋarra yurru rakunydhirrinydja.” Bala Djaykupthu girriny'tja marrtjina dhoṯkuŋalana bukmak nhä malanha bilina gurku'yurrun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jotjiptja wirrkina dhika ŋoy-warrina dhaŋa'-dhaŋaŋdhinana marrtjina nhanukalaŋuwu ŋuriki wäwa'mirriŋuwunydja walalaŋgu, bala ŋayi djuy'yurruna djämamirrinha walalanha warraŋullili, walalawuynha ŋunhi Djotjipnha ga nhanŋu wäwa'mirriŋuna walala ganaŋ'thurru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ḻakaranhaminana nhanukalaŋuwa wäwa'mirriŋuwana walalambala ŋuripana, yurru ŋayi wuythurrunana dhikana ŋäthinanydja dhä-warrwarnha ye'yurruna. Walala ŋuriŋiyi Yetjippuyŋuyunydja ŋäkulana ŋanya, ga dhäwuny'tja buḻwaŋ'thurrunana wäŋakurrunydja buku-ḻiw'maraŋala, giŋgunydja wäŋ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rrana Djotjiptja ḻakaranhamina nhanukalaŋuwa wäwa'mirriŋuwa walalambala, “Ŋarranydja dhuwala Djotjip muka. Ŋarraku mäḻuny'tja be walŋa muka?”Walala ŋunhi wäwa'mirriŋuyunydja walalay ŋäkulana ŋanya, bala wirrkina dhikana beyaṉinyaminanydja, ga yakana buku-ruŋiyinmaraŋala ŋula waŋgany dhäru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jotjipthu waŋana walalanha bitjarra, “Go marrtjiya giṯthurra walala dhipala galkithiya ŋarrakala.” Bala walala giṯthurrunayi, ga ŋayinydja waŋana bitjarra, “Ŋarranydja dhuwala nhumalaŋgu muka ŋunhi gutha'mirriŋu Djotjip muka, ŋunhi muka ŋunhi nhuma wuŋiḻi'yurruna, bala walala gäŋalana ŋarranha dhipalana wäŋalili Yetjiplil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 buku-goriya walala, ga yaka ḻiya-ŋarrtjunmiya walala nhumalanhay nhuma, ŋunhi nhuma wuŋiḻi'yurruna ya' ŋarranha rrupiyawu. Yuwalktja walŋu ŋunhi ŋayipi Godthu ŋarranha djuy'yurruna dhipala walŋakunharawu yolŋu'-yulŋuwu dhiy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dhuwalanydja ganbarkthirrinydja yawungu märr-gurriri yana yulŋunydja, yurru märr-weyin yurru ŋupandja, yurruna yurru ŋatha ŋuthan biyapul ŋamath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thu djuy'yurruna ŋarranha dhipala nhumalaŋgu walŋakunharawu, märr nhuma yurru ŋatha muka märrama ḻukanharawu, märr nhumapi ga nhumalaŋgu mala yurru ŋuthan ga yakaŋga murrmurryun djaṉŋarrthinyarayu.]]></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2026-05-27T00:52:33Z</dcterms:created>
  <dcterms:modified xsi:type="dcterms:W3CDTF">2026-05-27T00:52:33Z</dcterms:modified>
  <dc:title>Bible.com.au: Genesis 45:1-28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