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4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0: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maṉḏanydja waŋana nhanukala buku-ruŋiyinmaraŋala bitjarra, “Bukaway'yinya yawungu dhuwala ŋilinyu märrma'yu yana, yurru yakana ŋilinyu marŋgi yolthu ŋinyalaŋgu yurru mayali' ŋunhi bukaway' maḻŋ'marama.”Ga ŋayi Djotjiptja waŋa maṉḏakala bitjan, “Godthuna ŋayipina ŋuli bukawayny'tja ḻakarama warraŋulkuma. Go ḻakaraŋana maṉḏa ŋarrak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uriŋiyi waŋganydhunydja ḏarramuyu borum-djämamirriyunydja ḻakaraŋala bitjarra, “Ŋarranydja bukaway'yina borum, ŋunhi yaŋarany'tja ŋuthara marrtjina bala baṉdja'-baṉdjamirriy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ḻurrkun' baṉdjanydja ŋurikiyi. Ga man'tjarrnydja marrtjina ŋutharana, ga burwu'mirriyinana, ga ŋuliŋurunydja bala borummirriyi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rranydja marrtjina märraŋala Giŋguna rupa, bala yana ŋunhiyi buriny-mulka'-mulkana borumdja, ŋunhimalayina weyikany'tja ḻarrmaraŋala rupa'lilina, bala gäŋala ga wekaŋala Giŋgu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Djotjipthunydja waŋana buku-ruŋiyinmaraŋala nhanŋu bitjarrana gam', “Ŋunhiyi ḻurrkun' baṉdja'-baṉdja, ŋuriŋiyinydja yukurra ḻakarama ḻurrkun' wal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häŋuru ḻurrkun' yurru walu djuḻkthun, bala ŋayi boŋguŋu Giŋdhunydja nhuna dhawaṯmaraŋuna. Ga biyapul nhe boŋguŋu djämayi ŋunhalayi, bitjarra nhe yukurrana ŋäthili djä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ŋunhi nhe boŋguŋu roŋiyi balayinydja, ga yaka meṉguŋu ŋarranhanydja. Guyaŋiyayi ŋarranhanydja, ga ḻakaraŋa ŋarranha Giŋba, ŋayi yurru guŋga'yun ŋarranha dhawaṯmarama dhipuŋuru ḻoḻuŋu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yaka ŋarra djäma ŋula nhä yätjtja, yana ŋayi ŋarranha ŋilitjara dhipala ḻoḻulili ŋula nhämiriwŋurana, ŋurrumiriwŋurana,” bitjarrana ŋayi Djotjipthu ḻakaraŋal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häŋuru ŋuliŋurunydja, bala ŋayina ŋuriŋiyina ŋatha-bathanaramirriyuna ḻakaraŋala nhanŋuwaynha bukaway' Djotjipku, ga bitjarra ŋayi waŋananydja, “Way, ŋarrakuŋunydja bukaway', ŋarra marrtjina gäŋala ḻurrkun' bathi, yurru ŋunhana bala garrwarnha walŋu, muḻkurrŋurana ŋarrakala marrtjina bathi ŋal'yurrunanydja ŋunh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atha ŋunhiliyi gorruŋala marrtjina lili Giŋgu ŋatha. Yurru wäyindhu warray marrtjina lili ḻukananydja ŋunhi ŋathanydja malanh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otjipthu ḻakaraŋala bukaway'wuy mayali' ḏarramuwu maṉḏaku40:1-23 (In prison Joseph interpreted the prisoners' dream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 Djotjiptja waŋana bitjarra, ḻakaraŋala dhunupana nhanŋu, “Nhuŋunydja bukaway' dhuwala g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ḻurrkun' boŋguŋu walu djuḻkthurru, bala nhuna boŋguŋu buŋgawayunydja dhawaṯmaraŋuna, bala yana boŋguŋu nhuna muḻkurrnha gulkthurru, ga wäyindhuna nhuna boŋguŋu barrwaṉ'tja ḻuki ŋanaktja.” Ga bitjarra ŋayi Djotjipthu ḻakaraŋalanydja nhanba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ḻurrkun' walu djuḻkthurrunana, bala yuwalkthi ŋayi Giŋdhunydja maṉḏanha maltjaṉa'kuŋalana, dhawaṯmaraŋalanydja ŋuliŋuru ḻoḻuŋur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nherrara roŋiyinmaraŋalana ŋunhimalayi liŋgu djämalili, goŋ-nherrara ŋunhiyi borum-djämamirrinhanydja yolŋu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anya ŋunhi wiripunhanydja mayaŋ'nha gulkthurruna, bitjarra yana liŋgu ŋunhi nhaltjarra ŋayi Djotjipthu yukurrana ḻakaraŋala ŋäth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ŋuriŋiyi borum-djämamirriyunydja djäma yukurrana biyapul nhanŋu Giŋgu, yurru ŋayi yakana guyaŋina ŋanya Djotjipnhanydja, warrpam'nha meṉguŋala, buku-dhumukthinana ŋanya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ŋganymirriyu waluyu ŋayi Giŋ ŋunhi Yetjippuyŋu buŋgawa wirrkina dhika maḏakarritjthina märrma'wu nhanukiyingalaŋuwu djämamirriwu maṉḏaku. Yo, waŋganydja ŋunhi weyika'-djämamirri, weyika' ŋayi ŋuli yukurranha djäma borum nhanŋuyi Giŋgu, ga wiripunydja ŋunhi ḏarramu ŋatha-bathanaramirri, ŋayi ŋuli yukurranha ŋatha bathana Gi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unhiyi buŋgawa Giŋ wirrkina ŋaramurrthina maṉḏaku, maḏakarritjth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yana maṉḏanha ŋilitjarra ḻoḻulilina, ŋunhiwalayi liŋgu ḻoḻulili ŋilitjara waŋgany-manapara Djotjipk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Djotjiptja djäkana yukurrana maṉḏ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ripunydja munhaku ŋunhiyi maṉḏa ḏarramu ŋorrana yukurrana, bala maṉḏa bukaway'yirrina, yurru barrkuwatj bukawayny'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ḏarr'nha munhakumirrina maṉḏa gaŋgathirrinydja, bala maṉḏa bukunydja warwumirriyirri warray, bala ŋayi nhämana Djotjipthunydja maṉḏanha buku-warwumirriyinyar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dhä-wirrka'yun maṉḏanha, “Way maṉḏa, nhäku dhuwala nhuma buku-warwumirriyinanydja?” bitjarra.]]></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2026-05-20T12:12:15Z</dcterms:created>
  <dcterms:modified xsi:type="dcterms:W3CDTF">2026-05-20T12:12:15Z</dcterms:modified>
  <dc:title>Bible.com.au: Genesis 40:1-23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