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7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aykup ga Yetju bunanhaminana maṉḏa33:1-20 (Jacob met Esau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i Djaykuptja ŋurruŋuna djuḻkthurruna, ga nhanŋu miyalktja maṉḏa ga yumurrkuny'tja nhanŋu dhuḏikurru malthurruna yukurrana nhanŋu, bala marrtjinana yukurrana walala yana-wala.Martj-martjtjurrunanydja walala-a-a, yana liŋgu ga ŋunhala gandarrŋuranydja, dharr-way nhäŋala Yetjunhanydja, bala walala ŋunhalana bunanhaminanydja. Bala yana Djaykuptja buku-nyilŋ'thurrunana nhanukala Yetjuwala ŋunhi ŋayi marrtjina galkililinydja, gumurrlilinydja nhanukala walŋ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ŋayi ṉaŋ'-ṉaŋdhurrunana gay' Yetjunydja gumurr'yurrunana nhanŋu, bala yana dhangi'yurrunana ŋanya, wälkuŋalana wiṯthurrunana dhikana, yurru maṉḏa märrma'na ŋäthinyaminanydja bala-lili'yunmina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liŋurunydja dhurrwaraŋuru ŋayi Yetjuyunydja nhäŋa'-nhaŋala marrtjina ḻiw'maraŋala, dharr-way nhäŋala, bala dhä-wirrka'yurrunana waŋana bitjarrana. “Yol walala dhuwala dhäykawurrunydja ga yumurrkuny'tja? Yolku walala dhuwala yolŋunydja?” bitjarra.Ga ŋayi Djaykuptja waŋana, “Dhuwalanydja gay yolŋu'-yulŋu ŋunhi ŋayipi Godthu wekaŋala walalanha ŋarraku, liŋgu ŋarranha Godthu yukurrana guŋga'yurrunanydja, ga gäŋala ḻatju'kuŋala yana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 Djaykupthu rarr'yurrunana marrtjina Yetjuwuna wäyindja malanha ga wiripu malanha ŋunhi mundhurr nhanbala Yetjuwana, yurruna ŋayi Yetju marrtjina balayi wäŋalili nhanukalanydja, nhayikayu Yedamlilinydj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-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ayi Djaykuptja bitjarrayi liŋgu marrtjinayi bala wäŋalili Djikamlili yäkulili, makarrlili wäŋalili Gaynanlili, ga ŋunhalayina ŋayinydja nhinana. Ga ŋunhalayina ŋayi guṉḏana ŋal'-ŋalmaraŋala, mundhurrwuna wekanharawu ga buku-ŋal'yunarawuna Godk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2026-06-24T14:31:07Z</dcterms:created>
  <dcterms:modified xsi:type="dcterms:W3CDTF">2026-06-24T14:31:07Z</dcterms:modified>
  <dc:title>Bible.com.au: Genesis 33:1-20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