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1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aykupthu gonha'yurrunana Laypannha31:1-21 (Jacob left Laban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walala Laypangu gäthu'mirriŋunydja walala wirrkina dhika maḏakarritjthina Djaykupkunydja, bala walala waŋana bitjarrana, “Djaykupthunydja ŋunha warrpam'nha djaw'-djawyurruna wäyin malanha warrpam'nha ŋiniya ŋilimurruŋgalaŋu bäpa'mirriŋuwanydja,” bitjarra. Ga ŋayi Laypandja bitjarra yana liŋgu yakana ŋamathina Djaykupku, bitjarra ŋunhi ŋäthili ŋayi galŋa-ŋamathina, bili ŋayi yaka ḏukṯukthina, ŋayi bini rarr'yuna warrpam' wäyin ŋunhiyi malanha nhanbala Djaykuppa ḏil'-ḏilmirri ga gurrŋan'mirri wäyin walal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ulinyaramirriyu Garray waŋana Djaykupkala bitjarrana, “Gonha'yurrana dhuwalanydja wäŋa. Gaŋgathiyana bala marrtjiya nhokalaŋuwala bäpa'mirriŋuwalana ga gurruṯu'mirriwalana walalaŋgala, ga ŋarranydja yurru nhokala galki yana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-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unupa ŋayi Djaykuptja gurku'yurrunana, bala gaŋgathinana marrtjinana balayina bäpa'mirriŋuwalana wäŋalili Gaynanlilina. Ŋayi ŋal'-ŋalmaraŋala miyalknha maṉḏanha ga yumurrku'nhanydja nhanŋuway wäyingala ḏiltjililina gamulwalana, barrkuna marrtjina mutpunuŋala wäyinnha ŋunhi walalanha. Ga walala yolŋu'-yulŋuyunydja mutpunuŋalana marrtjina. Bukmaknhana märraŋalanydja ŋayi, ŋunhi nhä malanha nhanŋuway walŋu, bala yana marrtjinana-wal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2026-08-14T13:05:09Z</dcterms:created>
  <dcterms:modified xsi:type="dcterms:W3CDTF">2026-08-14T13:05:09Z</dcterms:modified>
  <dc:title>Bible.com.au: Genesis 31:1-21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