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presProps" Target="presProps.xml"/>
  <Relationship Id="rId47" Type="http://schemas.openxmlformats.org/officeDocument/2006/relationships/viewProps" Target="viewProps.xml"/>
  <Relationship Id="rId4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29541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27:1-4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Mak ŋayi mäḻu'yunydja ŋarranha yurru mulka'-mulkana, bala guyaŋirri ŋarranha yanapi ŋarra mayali'-wilkthurru yukirri ŋanya. Ŋuli ŋayi yurru dharaŋandja ŋarranha, bala yurru ŋayinydja ŋarrtjunna ŋarranha ŋiniya... dhäruktja yurru wekama gonha ŋarraku yätjnha, yakana ŋula ŋamakurr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Ga ŋayi ŋäṉḏi'mirriŋunydja waŋana buku-wakmaraŋala bitjarra, “Yaka nhe warwuyurra. Ŋarrakuway yana mäkiri'-witjurra. Gatjuy mukthurra yana marrtjiya, ga wutthurra wäyinnha maṉḏanh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ala yuwalkthi Djaykuptja marrtjinana, bala wutthurrunanydja märrma'na wäyindja, bala gäŋalana lili, bala yana ŋäṉḏi'mirriŋuyunydja batharana dhika djana'mirriyaŋalan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Ŋuliŋurunydja ŋayi Ripaykayu girri'na märraŋala Yetjuwana, bala dhaṯthurruna Djaykupnhana ŋuriŋiyi Yetjuwala girri'yunydj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ga bitjarrayi liŋgu ŋayi ŋunhi märraŋala nanikutnhanydja barrwaṉ, bala nherra'-nhirrara Djaykupkala waṉalilina maṉḏanyŋulili ga mayaŋ'lili.]]></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ala ŋayi märraŋala ŋathana ŋunhi dhäkay-djulŋina ga dämba, bala goŋlilina wekaŋala Djaykupkalana. “Ŋay', gäŋana mäḻu'wuna,” bitjarra ŋayi Ripaykayundja waŋan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ala ŋayi Djaykupthunydja warr-way märraŋalana ŋunhi ŋathanydja, bala yana gäŋalana nhinana bala Yitjakkuna. Ŋunhalanydja ŋayi galkinydja, bala waŋanana “Ŋay' mäḻu,” bitjarra. Bala ŋayinydja waŋana lili nhanŋunydja, “Gay gäthu,” bitjarra. “Yol ŋuli nhe dhuwali gäthunydja ŋarraku?”]]></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Ga Djaykuptja waŋana ḻakaranhamina, “Ŋarraŋga dhuwala Yetju, nhuŋu maḻamarr gäthu-ŋali,” bitjarra. “Ŋay' dhuwalana ŋathanydja nhuŋu be, ŋarra nhuŋu gäŋalana lili, bitjarra nhe waŋana ŋarrakala. Ŋay' ḻukiyana, ga yurruna nhe Garraywuŋu dhäruktja yurru wekama ŋarraku.”]]></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Yurru ŋayi Yitjaktja waŋana mukthurruna buku-ḏuwaṯthurruna yukurrana bitjarra. “Nhaltjarra nhe waḏutjanydja märraŋala?... märr nhe waḏutjanydja roŋiyina dhuwala lili?”Bala ŋayinydja Djaykuptja waŋana buku-ruŋiyinmaraŋala bitjarra, “Garrayyuŋga waŋarryu nhokala guŋga'yurruna ŋarranha, bala yurruna ŋarra bumara waḏutjanydj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Ga ŋayi bäpa'mirriŋunydja Yitjaktja waŋana bitjarra, “Go-go lili giṯthurra dhipala galkilili, märr ŋarra yurru dharaŋan nhuna mulka'-mulka. Yuwalk muka dhuwala nhe Yetju muka yulŋunydja?” Bitjarra ŋayi bäpa'mirriŋunydja waŋan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Yitjakthu dhäruknha wekaŋala Djaykupku, yanapi ŋayi Yetju27:1-29 (Isaac blessed Jacob, thinking he was Esau)]]></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Ŋayi Djaykuptja giṯthurruna märr galkilili, bala ŋayi mulka'-mulkanana marrtjina baṉdjana maṉḏanha, baṯ-gay mulkananydja bulka'mirri warray. Bala ŋayi waŋanana bitjarrana, “Rirrakaynydja dhuwala nhe bitjan Djaykup warray, yurru rumbalnydja dhuwala nhe ga bulka'mirri, Yetju warray mak nhe dhuwalanydja,” bitjarra.]]></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Yaka ŋayi ŋuriŋi bäpa'mirriŋuyunydja dharaŋara walŋu Djaykupnha, liŋgu ŋayi ŋanya mayali'-wulaŋala nhawiyu ŋuriŋi bulka'yu nherra'-nhirraṉarayu.Bala ŋayi ŋunhi bäpa'mirriŋunydja girri'-ŋamathinana, gumurr-ŋamathinana nhanŋuna.]]></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Ga biyapul ŋayi buku-ḏuwaṯthurruna waŋana, “Yuwalkka dhuwala nhe ŋayipiŋga Yetjuŋga yulŋunydja?” Ga ŋayinydja waŋana gäthu'mirriŋunydja nhanŋu, “Ŋe, ŋarrapiŋga dhuwala yuwalkŋuŋga.”]]></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Ga ŋayi Yitjaktja waŋana bitjarrana, “Go ŋathanydja nhe gäŋana lili, ga dhäŋuru ḻukanhaŋurunydja ŋarra yurru wekamana nhuna nhäwina. Yo, nhena yukurra yurru djingaryun ŋarrakalanydja dharapulŋura; nhe yurru ŋurruŋuna yukurra djingaryun Godkalaŋuwunydja miṯtjiwu yolŋu'-yulŋuwu.” Bala yana Djaykupthu ŋathanydja ŋunhi gäŋalana mäḻu'mirriŋuwana, bala ŋayi ḻukanana ŋunhi wäyindja nhanukuŋu.]]></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Ga dhawar'yurrunanydja ŋayi ŋunhi ḻukanhaŋurunydja, bala ŋayi bäpa'mirriŋuyunydja waŋanana ŋanya Djaykupnha bitjarra, “Go gilitjiya lili ŋarrakala gäthu.”]]></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Bala ŋayi Djaykuptja marrtjina galkithinana, bala ŋayi bäpa'mirriŋuyunydja dhunupana waŋgi'yurrunana girri'na nhanŋu, ga yuwalkthi ŋunhi girriny'tja Yetjuwu warray. Bala ŋayi Yitjaktja waŋana dhäruknha nherrara nhanukala Djaykupkalanydja bitjarrana,]]></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Godthu nhuna yurru guŋga'yundja wirrki yana, ga dhiyala munathaŋuranydja yurru wäŋaŋura ŋatha ŋuthan ḻatju'thirrina ga guḻku'na biyapulnha walŋu nhuŋu.]]></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Wiripunydja bäpurru' yolŋu'-yulŋu buku-nyilŋ'thunna yurru nhokala, ga walala yurru nhuŋunydja djämamirrina walala. Nhenydja yurru walŋu ŋurruŋuyirrina nhokalaŋuwu wäwa'mirriŋuwunydja ga nhokalaŋuwu gurruṯu'mirriwu walalaŋgu; walala yurru bukmakthuna nhuŋu djämanydja yukurra. Godthu yurru guŋga'yundja ŋunhinha walalanha ŋunhi walala nhuna yurru guŋga'yun, gumurr-wekama yurru lili nhuna, ga ŋunhi yurru nhuna wiripu-guḻku'yunydja buku-nherraṉ, ŋunhiyinydja Godthu yurru walalanhanydja buku-nherraṉdhi.” Ga bitjarra ŋuriŋiyi murrŋaram'thu bäpa'mirriŋuyu wekaŋalanydja nhanukala yukurrana Djaykupkala dhäruktja, liŋgu ŋayi birrka'yurruna yanapini ŋunhiyi maḻamarr walkur nhanŋu Yetju yäku.Bala Djaykupthunydja gonha'yurrunana ŋanya mäḻu'mirriŋunhanydja, bala marrtjinana.Yetjuyu wirrkina wal'ŋu dhä-ŋäŋ'thurruna Godkalaŋu dhawu'wu, yurru dhuḏitjnha ŋunhiyi yulŋunydja27:30-40 (Esau begged his father to bless him too)]]></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Yurru ŋayinydja bala marrtjina Djaykuptja, bala ŋayi Yetjunydja bunanana ŋulinyaramirriyu, ŋulaŋuru wäyinŋurunydja, gäŋalanydja ŋayi wäyin nhanukiyinguŋu djambatjpuynydja,]]></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bala yana batharanydja ŋayi wäyindja ŋunhi ḻatju'kuŋalana dhika, bala yana gäŋala bäpa'mirriŋuwana.Gäŋalanydja ŋayi bäpa'mirriŋuwanydja, bala waŋana bitjarra, “Ŋay', mäḻu gaŋgathiyana. Dhuwalana wäyindja ŋarrakuŋu djambatjpuynydja. ḻukiyana nhe yurru, ga beŋurunydja ŋathaŋurunydja, bala nhe yurru dhäruknha wekaŋa Godkuŋuna ŋarraku.”]]></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Yo, Yitjaktja marrtjina wirrkina murrŋaram'thina, bala maŋutjinydja ŋayi marrtjina bambaythinana; yakana ŋamathaŋala nhäŋa'-nhaŋala. Bala yana ŋayi wäthurrunana Yetjuwuna, maḻamarrwu walkurwu nhanukiyingalaŋuwu, bala waŋanana yukurrana nhanukala bitjarra, “Gäthu ŋarrala.]]></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Ga mäḻu'mirriŋunydja ŋunhi Yitjaktja wirrkina ṉirryurruna dhika, bala gaŋgathinana, bala waŋana bitjarrana, “Way, yolŋga dhuwala nhe yulŋunydja?” bitjarra.Ga Yetjunydja buku-ruŋiyinmaraŋala bäpa'mirriŋuwu bitjarrana waŋana, “Ŋarra muka be, nhuŋu maḻamarr gäthu'mirriŋu Yetju muka yäku,” bitjarra.]]></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Ŋayi Yitjaktja bäpa'mirriŋunydja wirrkina dhika marrmarryurruna, wirrkina dhika ŋoy-wiḻaŋ'thurruna manapara, bitjarra warwuyurrunana yukurrana wirrkina. “Liŋguna dhuwala ŋarra dhawar'yunmaraŋalanydja bay', liŋguna dhuwala ŋarra wekaŋalanydja be yolpana mak,” bitjarra. “Liŋgu gäŋala ŋayi ŋarraku ŋatha, bala ŋarra ḻukanana nhanukuŋu, bala ŋarra yukurrana bukumirriyaŋalana Godnha, wekaŋalana yukurrana ŋunhi dhäruknha nhanŋu Godkuŋu. Ga yuwalknha dhuwala yurru ŋanyana Godthu guŋga'yundja yukurra yurru bitjanna liŋguna, ga nhina yurru ŋayi ŋamathamana.”]]></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Bala ŋayi Yetjunydja bena yatjurruna wirrkina dhika, “Mäḻu, ŋarrakunydja wekaŋana Godkuŋunydja ŋunhi dhäruk,” bitjarrana ŋayi yukurrana waŋana.]]></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Ga ŋayi bäpa'mirriŋunydja waŋana nhanŋu, “Dhuḏitjnha dhuwala nhe bunananydja. Ŋayina gutha-ŋalina marrtjina lili ŋarrakala, bala ŋayina märraŋalanydja ŋunha. Bala ŋarra wekaŋalanydja bukmaknha nhä malanha nhanukalana.”]]></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Ga Yetjuyunydja waŋana ŋanya bala bäpa'mirriŋunha bitjarra, “Nhäna dhika nhe yurru ŋarranhanydja wekama?”]]></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Ga ŋayi mäḻu'mirriŋunydja waŋana biyapul nhanŋu buku-ruŋiyinmaraŋala, “Liŋguna dhuwala ŋarra ŋanyana ŋurruŋukuŋalanydja, ga bukmakthu nhanukala gurruṯu'mirriyunydja walalay yurru nhanŋuna yukurra djäma, ga ŋathanydja yurru nhanbala guḻku'thirrina.”]]></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Bala Yetjunydja biyapul nyäy'-nyayyurruna dhika waŋana, “Mäḻu wekaŋa yana ŋarranhanydja, ŋula waŋgany bäy ŋamakurru'.” Bala ŋayi ŋäthinana.]]></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40 ]]></a:t>
            </a:r>
            <a:r>
              <a:rPr lang="en-US" b="1" sz="3000" spc="0" u="none">
                <a:solidFill>
                  <a:srgbClr val="000000">
                    <a:alpha val="100.00%"/>
                  </a:srgbClr>
                </a:solidFill>
                <a:latin typeface="Calibri"/>
              </a:rPr>
              <a:t><![CDATA[Ga bäpa'mirriŋunydja waŋana nhanŋu bitjarra, “Mari yurru nhuŋu guḻku'thirrinydja, ga gutha'mirriŋuna nhuŋu yurru buŋgawanydja; nhe yurru nhanŋuna djämanydja. Yurru yalalaŋumirriyunydja nhe yurru yarryun nhanukala, bala yurru ŋurrkamana ŋanya, bala nhe yurru ganaŋ'thunna, nhepiyirrina yurru.”Yitjakthu djuy'yurrunana Djaykupnha bala ŋapipi'mirriŋuwalana nhanukalaŋuwala27:41—28:5 (Isaac sent Jacob away to his Uncle Laban)]]></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Ga Yetjunydja wirrkina dhika maḏakarritjthina Djaykupkunydja, bala ŋayi waŋana bitjarra, “Galki mäḻuny'tja yurru dhuwala rakunydhirrina, bala yalalanydja ŋarra yurru dhuḏitjtja buma ŋarrakuway gutha'mirriŋunhanydja Djaykupnhanydja rakunyguna.]]></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Ŋayi ŋäṉḏi'mirriŋuyunydja ŋäkula yukurrana ŋanya dhäruk Yetjunha, bala wäthurruna nhanŋu Djaykupkuna, bala waŋana nhanukala Djaykupkala bitjarrana, “Way, ŋunha yukurra ḻiya-ŋamaŋamayunmirrina wäwa'mirriŋunydja nhuŋu bunharawuna rakunygunharawun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Ŋarra dhuwala murrŋaram'nha liŋguna, galki ŋarra yurru gananna nhumalanha, rakunydhirrina.]]></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Nhe yurru gananna dhuwalanydja wäŋa ga marrtjiyana-wala waḏutjana yana Yaranlilina wäŋalili, märr nhe yurru nhiniya yukirriya ŋunhalana wäwa'mirriŋuwalana ŋarrakalaŋuwala Laypangalana.]]></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45 ]]></a:t>
            </a:r>
            <a:r>
              <a:rPr lang="en-US" b="1" sz="3000" spc="0" u="none">
                <a:solidFill>
                  <a:srgbClr val="000000">
                    <a:alpha val="100.00%"/>
                  </a:srgbClr>
                </a:solidFill>
                <a:latin typeface="Calibri"/>
              </a:rPr>
              <a:t><![CDATA[Nhiniyanydja nhe yukirriya ŋunhala yana bili, ga gonha yurru ŋayi wäwa-ŋali dhuwala yal'yun nhuŋu, ga yurruna ŋarra yurru dhäruktja djuy'yunmirri, märr nhe yurru roŋiyirrina lili.”]]></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Bala ŋayi Ripaykanydja marrtjina Yitjakkalana, ga waŋana ŋanya bitjarra, “Yetjuyunydja dhuwala liŋguna märraŋala miyalknha dhiyakuynhana wäŋawuynha. Yaka ŋarranydja ḏukṯuk ŋayi Yurru Djaykupthunydja ŋawatthun miyalknha dhiyakuynhanydja, liŋgu dhuwalayinydja dhäykawurru yakana walala marŋgi Godku.”]]></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Märraŋa nhuŋuway gara malanha, bala marrtjiyana gatju, wäyinnha ŋarraku buŋ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Ga bathan nhe yurru, bala gäŋana lili ŋarraku. Ŋarra yurru ḻukana nhokuŋu, ga dhäŋuru ŋathaŋurunydja, bala ŋarra yurru nhokala bukukurru waŋana; Garraywuŋuna dhäruk wekama yukurra nhokala, ŋunhi yurru nhaltjan ŋunhala bala yalala ŋamakurru' nhuŋ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itjarranydja ŋayi yukurrana waŋana Yetjuwala Yitjak, bala ŋayinydja gonha' Ripaykayunydja ŋäkula warray yukurrana. Ga yuwalkthi ŋayi Yetjuyunydja märraŋala garana, bala marrtjina wäyinlilin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10 ]]></a:t>
            </a:r>
            <a:r>
              <a:rPr lang="en-US" b="1" sz="3000" spc="0" u="none">
                <a:solidFill>
                  <a:srgbClr val="000000">
                    <a:alpha val="100.00%"/>
                  </a:srgbClr>
                </a:solidFill>
                <a:latin typeface="Calibri"/>
              </a:rPr>
              <a:t><![CDATA[Dhunupana ŋayi Ripaykanydja wäthun Djaykupkuna, “Djaykup, waḏutja go,” bitjan. “Ŋäkanydja nhe yurru ŋamathaŋa ŋarranha. Ma' marrtjiyana waḏutja, ga wutthurra wäyin nanikut maṉḏanha märrma', djana'-ḏumurru maṉḏanha yana yulŋunydja, ga lili gäŋa ŋarrakala; ŋarra yurru bathan dhika djana'mirriyama, bala nhe yurru gäma mäḻu'wuna. ḻukanydja ŋayi yurru, bala dhäŋuru ŋathaŋurunydja ŋayi yurru nhuŋuna wekamanydja Godnhanydja dhäruk, märr nhunana yurru Godthu guŋga'yundj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Yurru ŋayi Djaykuptja waŋana bitjarra warray gam', “Yurru ŋayi ŋunha wäwa'mirriŋunydja ŋarraku bulka'mirri warray rumbal, ga ŋarranydja dhuwala buyuwuyu warray yolŋu.]]></a:t>
            </a:r>
          </a:p>
        </p:txBody>
      </p:sp>
    </p:spTree>
  </p:cSld>
  <p:clrMapOvr>
    <a:masterClrMapping/>
  </p:clrMapOvr>
</p:sld>
</file>

<file path=ppt/theme/theme1.xml><?xml version="1.0" encoding="utf-8"?>
<a:theme xmlns:a="http://schemas.openxmlformats.org/drawingml/2006/main" name="Theme65">
  <a:themeElements>
    <a:clrScheme name="Theme6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2026-05-20T12:12:26Z</dcterms:created>
  <dcterms:modified xsi:type="dcterms:W3CDTF">2026-05-20T12:12:26Z</dcterms:modified>
  <dc:title>Bible.com.au: Genesis 27:1-46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