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67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4: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akthu märraŋalana Ripaykanha24:1-67 (Isaac married Rebec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ayi Yipurayimdja marrtjina worruŋuthinana, yurru ŋamathaŋala yana nhinananydja yukurrana ŋayi, ga ḻukunydja yana ŋayi yukurrana nhinana, liŋgu ŋayipina Godthuna guŋga'yurruna gäŋala yukurrana ŋa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ŋganymirriyunydja waluyu Yipurayim waŋana nhanŋuway walŋu ŋunhi djämamirrinha bitjarra, “Nhenydja yurru marrtjiya bala ŋunha ŋarrakiyingala nininyŋulili wäŋalili, ga maḻŋ'maraŋa ŋunhiliyi miyalknha ŋula ŋarrakalaŋuwu gäthu'mirriŋuwu Yitjakku. Yaka nhe yurru djarr'yurra mulkurunhanydja miyalknha, dhiyakuynhanydja bäyma wäŋawuy Gaynanbuynhanydja. Djarr'yurranydja nhe yurru ga ŋunhiyi yana liŋgu ŋarrakuway walŋu gurruṯu'mirri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nydja ŋunhi djämamirrinydja nhanbala Yipurayimba waŋana, “Mak yurru miyalktja ŋula waŋa ŋarrakala yaka'yun ŋiniya,... yakana mak ŋayi yurru gonha'yun nhanŋuway wäŋanydja, bala marrtji dhipalanydja wäŋalili. Bay' nhaltjanna ŋarranydja yurru? Garr'yun nhuŋu gäthu'mirriŋunhana?... märr maṉḏa ŋuli ŋunhalana nhini yuk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Yipurayimdja waŋana nhanukala, “Yaka nhe biyakayi,” bitjarrana. “Yaka djaw'yurra ŋarraku gäthunha dhipuŋuru wäŋaŋu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liŋgu Godthu ŋuriŋi Djiwarr'wuyyunydja Waŋarryu ŋayipi yana ŋarranha gäŋalanydja beŋuru ŋarrakalaŋuwala bäpawala ŋarakaŋuru wäŋaŋuru dhipalanydja gay' wäŋalili, ga ŋayipi yana dhawu'-nherrara bitjarra, ‘Dhuwalanydja yurru nhuŋuna wäŋa, ga nhokalaŋuwu yumurrku'wuna, ga bitjanna liŋguna yukurra yurru gupaḏalŋuwuna nhumalaŋgu nhinanharawu yukurranharawu.’ Godthu yurru nhuŋu dhukarrnydja buma ŋathil'yun, märr nhenydja yurru maḻŋ'maramana dhäykanha ŋarrakalaŋuwu gäthu'mirriŋuwu. Ga ŋuli ŋayi yurru yakanydja marrtji dhipala, ŋunhiyinydja manymaknha, yaka warwuyurranydja, yurru yaka nhe yurru ŋarrakunydja gäthunha djaw'yurra dhipuŋuru wäŋaŋu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djämamirriyunydja ŋuriŋi dhawu'mirriyaŋala Yipurayimnha, ŋayinydja yurru dhäruk märrama ŋanyapinyay yana Yipurayimnha, ŋunhi nhaltjarra ŋayi dhäruk-nherraṉm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yana ŋuriŋiyi djämamirriyu marrtjina ga märraŋala märrma' rulu wäyinnha walalanha gamulnha, bala wap-wapmaraŋala ḻatju'mirri ŋanya dhika girri' ḏiltjililinydja walalaŋgala, bala marrtjinana yana. Marrtjinanydja ŋayi nhinana bala-a-a, ga-ga-ga-ga-a-a, ga yana liŋgu baṯ mulkana wäŋa nhäyika, ŋunhi Näyu yolŋu yäku ŋuli yukurranha nhinanha be ŋäth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nananydja ŋayi ŋunhalayi gapumirriŋurana ŋunhi yukurra gapu maŋutji djingaryun, galki ŋunhina bäyma bala'mirriŋurana wäŋaŋura, yurru milmitjpana walŋu, galkina walalanydja dhäykawurrunydja wäŋgamana marrtji lili gapuwuna dhiṯthu-dhiṯthunara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unhiliyinydja ŋayi Yipurayimgu djämamirri galkurrunana nhinana, ga bitjarrana ŋayi bukumirriyaŋalanydja yukurrana gam' ŋäŋ'thurruna. “Garray, Waŋarr Yipurayimgu, wuyurra nhanŋu ŋuruku Yipurayimgu, ga ŋarranhanydja guŋga'yurra biyaka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huwalana ŋarra nhina yukurra, liŋgu galki yurru dhika dhäykawurrunydja bunana dhiyala gapuwuna märranhar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rra yurru waŋa ŋäŋ'thun gapuwu waŋganynha ŋula miyalknha, ga ŋuli yurru ŋayi wekamanydja ŋarranha, ga waŋa yurru ŋula biyapul bitjan, ‘Ŋay' ḻukiya nhe ŋäthilinydja, ga yurruna ŋarra yurru nhokalaŋuwu gamulwunydja walalaŋgu dhiṯthu'-dhiṯthun nhina,’ bala yurruna ŋarra yurru marŋgithirrinydja, ŋunhiyina miyalktja nhokuŋuwaynydja walŋu djarr'yunara ŋuruku Yipurayimgalaŋuwunydja gäthu'mirriŋuw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kthurruna yana ŋayi yukurrana bukukurru waŋanaŋga, bala ŋayinydja marrtjina bunanana ŋunhi dhäykanydja, yäku Ripayka, gämanydja ŋayi marrtji lili botjuŋ gapuwuy. Ŋunhiyinydja dhäyka gäthu'mirriŋu Bithiyulwu, ga Bithiyulnydja ŋunhi walkur Näyuwu, maṉḏa-yaŋara Yipuray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ŋayi ŋunhiyi dhäykanydja ŋanyana dhikana djana'mirrina wirrkuḻnha, ga ŋunhi ŋayi marrtjinanydja lili dhiṯthunarawu gapuw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ḏarramuyunydja ŋuriŋiyi waŋa ŋäŋ'thunna ŋanya, “Way, gapu ŋarranha wekaŋa go,” bitjan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dhunupa ŋayinydja wekamana-wala, “Ŋay' ḻukiyana,” bitjan, bala ŋayi wurkthun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dhawar'yundja ŋayi, bala ŋuliŋurunydja Ripayka waŋa nhanukala bitjanna, “Ŋarra wäyinguna nhokalaŋuwu rarryu'-rarryun ŋi', märr walalanydja yurru ḻuka yukurra dhaŋaŋdhi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Ga bitjarrayina ŋayi Ripaykayu yukurrana yulŋunydja, ga ŋayinydja ŋuriŋi ḏarramuyunydja yukurrana yana nhäŋala murrŋa, liŋguna dharaŋarana walŋu ŋayi, ŋurikiyina ŋunhi ŋayi ŋäŋ'thurrunanydja yukurr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nhi ŋayi dhawar'yurruna djämaŋurunydja ŋunhiyi miyalk, bala ŋayi ŋunhi ḏarramuyu mundhurrnha malanha galkara, bala dhaṯthurrunana ŋanya marrtjina, ŋopurrlili nherrara garwarrwarr bula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liŋurunydja ŋayi bala dhä-wirrka'yurrunana ŋanya bitjarra, “Yolku dhuwala nhe walkurnydja? Nhina ŋanapurru yurru ŋi?... nhokalaŋuwala bäpa'mirriŋuwala wäŋaŋu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ayi Ripaykanydja waŋana buku-ruŋiyinmaraŋala bitjarra, “Ŋarranydja dhuwala gäthu'mirriŋu Bithiyulwu, ga bäpa'mirriŋunydja nhanŋu yäku Näy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 malthurra ŋarraku. Ga ŋunhala nhe yukirriyanydja yurru, ŋanapurruŋgala wäŋa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yana ŋayi ŋunhiyi ḏarramunydja buku-nyilŋ'thurruna, wokthurrunana Garraywu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ku-wekaŋalana wirrkina ŋuriki ŋunhi ŋayi Garrayyu gäŋala ŋanya dhunupa yana Yipurayimgalaŋuwala gurruṯu'mirriw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uliŋurunydja dhurrwaraŋuru bala ŋayi ŋunhi dhäykanydja waṉḏina wäŋalilina, bala yana ḻakaraŋala ŋäṉḏi'mirriŋuwana ga wäwa'mirriŋuwa Laypanb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Ga ŋunhi ŋayi Laypandhu nhäŋala ŋopurrwuynydja girri', dhunupana ŋayinydja walmanana, bala yana marrtjinana ga maḻŋ'-gay maḻŋ'maraŋala ŋunhiyinydja ḏarramunha, ŋayi yukurrana nhinana galki gapu-maŋutjiŋu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ḻŋ'maraŋalanydja ŋanya ŋayi ŋunhi Laypandhu, dhunupa ŋayi waŋanana ŋanya, “Nhäku nhe yukurra dhuwala djingaryun dhiyalanydja bäyma? Go marrtjiyana lili. Ŋunha ŋarrakala wäŋanydja nhuŋu ŋorranharawunydja; guḻku' ŋunha dhaḻakarr nhuŋu ga nhokalaŋuwu wäyingu walalaŋg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yuwalkthi ŋunhiyi ḏarramunydja malthurruna Laypanbana, ga ŋunhala wäŋaŋuranydja ŋayi Laypandhu gapuna gäŋala nhanŋu djalkiriwuna ḻupmaranharawu, ga ŋatha ḻukanhara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urru ŋayi ŋunhi Yipurayimgu djämamirrinydja waŋana yaka'yurruna bitjarra gam', “Yäw yaka ŋathili ŋarra yurru ŋathanydja ḻuka, bulnha galkurra, liŋgu ŋarra ŋäthilinydja yurru dhäruk wekama nhumalaŋgu, ŋunhi ŋarra gäŋala lili.”Ga ŋayi Laypandja waŋana, “Ma' waŋiyana ḻakaraŋana,” bitjar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49 ]]></a:t>
            </a:r>
            <a:r>
              <a:rPr lang="en-US" b="1" sz="3000" spc="0" u="none">
                <a:solidFill>
                  <a:srgbClr val="000000">
                    <a:alpha val="100.00%"/>
                  </a:srgbClr>
                </a:solidFill>
                <a:latin typeface="Calibri"/>
              </a:rPr>
              <a:t><![CDATA[Bala yana ŋayi waŋana ŋunhi yolŋu djämamirrinydja, ḻakaranhamirri bitjan, “Ŋarranydja dhuwala yolŋu Yipurayimgu djämamirri. Ŋayipi yawungu dhuwala ŋarranha yängumanydja lili dhipala Yipurayimdhu miyalkku märranharawu, ŋarra yurru maḻŋ'marama dhiyala miyalk nhanukalaŋuwu gäthu'mirriŋuwu Yitjakku. Ŋarra bukukurru waŋana yukurrana ŋunhala bäyma gapu-maŋutjiŋura, bala Godthunydja yana gäŋala lilina nhuŋu yapa'mirriŋunhanydja dhuwali, ŋayi yukurrana djämanydja dhikana buta'kuŋalana, bitjarra yana liŋgu ŋunhi ŋarrapi yukurrana bukukurru waŋana. Bala ŋarranydja marrtjina dharaŋarana ŋanya nhäŋalanydja ŋunhimala, dhuwalayina liŋgu dhäyka djarr'yunara nhanukuŋuway Godkuŋunydja. Ŋarranydja ḏukṯuk ŋarra yurru djaw'yunna Ripaykanha ŋunhamalana wäŋalili, märr ŋayi yurru Yitjakkuna miyal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51 ]]></a:t>
            </a:r>
            <a:r>
              <a:rPr lang="en-US" b="1" sz="3000" spc="0" u="none">
                <a:solidFill>
                  <a:srgbClr val="000000">
                    <a:alpha val="100.00%"/>
                  </a:srgbClr>
                </a:solidFill>
                <a:latin typeface="Calibri"/>
              </a:rPr>
              <a:t><![CDATA[Bala maṉḏa Laypandja ga Bithiyulnydja dhunupa waŋanana, “Ŋe-e bay',” bitjarra. “Manymak dhuwali. Ŋayi yurru marrtjina, malthunna nhuŋu bitjanna-wala, liŋgu nhanukiyinguŋu dhuwala malanha, Garraywuŋu y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Ŋuliŋurunydja dhurrwaraŋuru waŋanhaminyaraŋurunydja bala yana ŋunhi djämamirrinydja buku-nyilŋ'thurruna, buku-wurrparana yana Godnh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Ga biyapul ŋayi rarr'yurruna marrtjina mundhurrnha malanha, ḻatju'mirri malanha girri' ŋayi wekaŋalanydja marrtjina nhanŋu Ripaykawu, ga bitjarrayi liŋgu ŋayi rarr'yurruna mundhurr nhanukalaŋuwu wäwa'mirriŋuwu ga ŋäṉḏi'mirriŋuwunydja. Dhawar'yurrunanydja ŋuliŋuru, bala yurruna ŋayi ŋathanydja ḻukana, ga dhäŋuru ŋathaŋurunydja, ŋayi yukurrananydja ŋunhiliyi bäyma wäŋaŋu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Yukurrananydja ŋayi, djaḏaw' way wiripuna walu, bala ŋunhi djämamirrinydja gaŋgathinana, gurku'yurruna marrtjinyarawuna, bala ŋayi dhä-ŋäkula wäwa'mirriŋunha ga ŋäṉḏi'mirriŋunha, waŋananydja bitjarrana gam', “Ŋilinyunydja maṉḏa yurru marrtji gäthurana ŋi, roŋiyirrina yurru Yipurayimbana buna,” bitjar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ala maṉḏanydja waŋana bitjarra warray, “Yäw, bulnha ŋäthili galkurra, märr-gurriri, ŋula nhämunha' walu, ga yurruna ŋayi boŋguŋu marrtjinydja-w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urru ŋunhiyi ḏarramu djämamirrinydja waŋana bitjarrana, “Yaka nhuma gulmaraŋa ŋarranha. Yana yänguŋana-wala ŋinyalanha bala Yipurayimgalana, liŋgu Garrayyu ŋarranha guŋga'yundja yawungu. Yaka biyapul ŋinyalanha roŋiyinmaraŋa,” bitjar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ala maṉḏanydja waŋana, “Ŋilimurru dhä-wirrka'yun ŋäthili Ripaykanha ŋi?” bitjar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äthurrunanydja maṉḏa nhanŋu Ripaykawu, bala maṉḏa ŋanya dhä-wirrka'yurrunana, “Malthun muka nhenydja yurru?... dhiyakuyinydja ḏarramuwu?” bitjarra.Bala Ripaykanydja buku-ruŋiyinmaraŋala waŋana, “Malthunna-wala ŋarra yurru nhanŋu,” bitjar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60 ]]></a:t>
            </a:r>
            <a:r>
              <a:rPr lang="en-US" b="1" sz="3000" spc="0" u="none">
                <a:solidFill>
                  <a:srgbClr val="000000">
                    <a:alpha val="100.00%"/>
                  </a:srgbClr>
                </a:solidFill>
                <a:latin typeface="Calibri"/>
              </a:rPr>
              <a:t><![CDATA[Bala yana maṉḏa yänguŋalana-wala ŋanya Ripaykanha, liŋguna malthurrunana ŋayi ŋuripa ḏarramuwany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Marrtjinanydja maṉḏa yukurrana weyinnha dhika, wäŋanydja ŋupara-a-a, djuḻk-djuḻkmaraŋala ŋulana-wala Gaynangurruna, yana liŋgu galki ŋunhalana wiripuŋurana galiŋura, yäkuŋura Nigip wäŋaŋura, ŋunhiyina wäŋa ŋunhi wanhaka Yitjak yukurrana nhina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Ga ŋulinyaramirriyu waluyu maṉḏanydja marrtji galki wäŋa ŋayathamana, ŋayi Yitjaktja dhawaṯthu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ala marrtji'-marrtji ŋula baṉarra'kurruna, dhukarr-nhäma'-nhama, gumu'-gumurryunna maṉḏaku, bala ŋayi bitjanna bala nhäma dharr-way wäyinnha gamulnhana walalanha, walala marrtji wäŋgama lili withiyan ŋany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Ga ŋayinydja Ripaykayunydja nhämayi, ŋayi nhina Yitjaktja marrtji lili withiyan maṉḏanha, bala yana ŋayi yarrupthun gamulwalanydja ḏiltjiŋuru, wapthun munatha'lili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ga yurruna dhä-wirrka'yun ŋunhinha ḏarramunhanydja, “Yol ŋunhanydja gay' ḏarramu?... marrtji nhina lili?” bitjan. Ga ŋayi ŋunhi ḏarramunydja waŋa, “Ŋunhayina ŋarraku buŋgawa'mirriŋunydja, Yitjaktja,” bitjan. Bala yana ŋayi Ripaykayunydja märraŋala dhomala, bala bukuna ŋanyapinyay ŋayi ŋäkirrmaranhamirr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Bala yana walala gumurr-wunanharamirrina ŋunhiliyina, ga ḻakaramana yukurra nhanbala Yitjakpa djämamirriyunydja ŋuriŋi yolŋuyu, ŋurukuy ŋunhi ŋayi bitjan yukurra ŋunhala, ŋamathama ya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Ŋuliŋurunydja ŋayi Yitjakthunydja märramana Ripaykanhanydja, bala gäma ŋanya ḏalwaḏalwa'lilina ŋunhimalana, ŋäṉḏi'mirriŋuwalana wäŋalili. Bala maṉḏa märranharamirrina. Ŋayi Yitjaktja wirrkina nhanŋu dhika mäḏapthurruna, bili nhanŋu ŋunhi miyalknha ŋay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2026-10-20T18:21:32Z</dcterms:created>
  <dcterms:modified xsi:type="dcterms:W3CDTF">2026-10-20T18:21:32Z</dcterms:modified>
  <dc:title>Bible.com.au: Genesis 24:1-67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