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presProps" Target="presProps.xml"/>
  <Relationship Id="rId52" Type="http://schemas.openxmlformats.org/officeDocument/2006/relationships/viewProps" Target="viewProps.xml"/>
  <Relationship Id="rId5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5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4:1-6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nananydja ŋayi ŋunhalayi gapumirriŋurana ŋunhi yukurra gapu maŋutji djingaryun, galki ŋunhina bäyma bala'mirriŋurana wäŋaŋura, yurru milmitjpana walŋu, galkina walalanydja dhäykawurrunydja wäŋgamana marrtji lili gapuwuna dhiṯthu-dhiṯthunaraw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ala ŋunhiliyinydja ŋayi Yipurayimgu djämamirri galkurrunana nhinana, ga bitjarrana ŋayi bukumirriyaŋalanydja yukurrana gam' ŋäŋ'thurruna. “Garray, Waŋarr Yipurayimgu, wuyurra nhanŋu ŋuruku Yipurayimgu, ga ŋarranhanydja guŋga'yurra biyakay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huwalana ŋarra nhina yukurra, liŋgu galki yurru dhika dhäykawurrunydja bunana dhiyala gapuwuna märranharaw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Ŋarra yurru waŋa ŋäŋ'thun gapuwu waŋganynha ŋula miyalknha, ga ŋuli yurru ŋayi wekamanydja ŋarranha, ga waŋa yurru ŋula biyapul bitjan, ‘Ŋay' ḻukiya nhe ŋäthilinydja, ga yurruna ŋarra yurru nhokalaŋuwu gamulwunydja walalaŋgu dhiṯthu'-dhiṯthun nhina,’ bala yurruna ŋarra yurru marŋgithirrinydja, ŋunhiyina miyalktja nhokuŋuwaynydja walŋu djarr'yunara ŋuruku Yipurayimgalaŋuwunydja gäthu'mirriŋuw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ukthurruna yana ŋayi yukurrana bukukurru waŋanaŋga, bala ŋayinydja marrtjina bunanana ŋunhi dhäykanydja, yäku Ripayka, gämanydja ŋayi marrtji lili botjuŋ gapuwuy. Ŋunhiyinydja dhäyka gäthu'mirriŋu Bithiyulwu, ga Bithiyulnydja ŋunhi walkur Näyuwu, maṉḏa-yaŋara Yipuray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urru ŋayi ŋunhiyi dhäykanydja ŋanyana dhikana djana'mirrina wirrkuḻnha, ga ŋunhi ŋayi marrtjinanydja lili dhiṯthunarawu gapuwunyd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ala ŋayi ḏarramuyunydja ŋuriŋiyi waŋa ŋäŋ'thunna ŋanya, “Way, gapu ŋarranha wekaŋa go,” bitjann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a dhunupa ŋayinydja wekamana-wala, “Ŋay' ḻukiyana,” bitjan, bala ŋayi wurkthunn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 dhawar'yundja ŋayi, bala ŋuliŋurunydja Ripayka waŋa nhanukala bitjanna, “Ŋarra wäyinguna nhokalaŋuwu rarryu'-rarryun ŋi', märr walalanydja yurru ḻuka yukurra dhaŋaŋdhiyan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1 ]]></a:t>
            </a:r>
            <a:r>
              <a:rPr lang="en-US" b="1" sz="3000" spc="0" u="none">
                <a:solidFill>
                  <a:srgbClr val="000000">
                    <a:alpha val="100.00%"/>
                  </a:srgbClr>
                </a:solidFill>
                <a:latin typeface="Calibri"/>
              </a:rPr>
              <a:t><![CDATA[Ga bitjarrayina ŋayi Ripaykayu yukurrana yulŋunydja, ga ŋayinydja ŋuriŋi ḏarramuyunydja yukurrana yana nhäŋala murrŋa, liŋguna dharaŋarana walŋu ŋayi, ŋurikiyina ŋunhi ŋayi ŋäŋ'thurrunanydja yukurran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Yitjakthu märraŋalana Ripaykanha24:1-67 (Isaac married Rebecc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Ŋunhi ŋayi dhawar'yurruna djämaŋurunydja ŋunhiyi miyalk, bala ŋayi ŋunhi ḏarramuyu mundhurrnha malanha galkara, bala dhaṯthurrunana ŋanya marrtjina, ŋopurrlili nherrara garwarrwarr bulay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a ŋuliŋurunydja ŋayi bala dhä-wirrka'yurrunana ŋanya bitjarra, “Yolku dhuwala nhe walkurnydja? Nhina ŋanapurru yurru ŋi?... nhokalaŋuwala bäpa'mirriŋuwala wäŋaŋur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a ŋayi Ripaykanydja waŋana buku-ruŋiyinmaraŋala bitjarra, “Ŋarranydja dhuwala gäthu'mirriŋu Bithiyulwu, ga bäpa'mirriŋunydja nhanŋu yäku Näy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o malthurra ŋarraku. Ga ŋunhala nhe yukirriyanydja yurru, ŋanapurruŋgala wäŋaŋur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ala yana ŋayi ŋunhiyi ḏarramunydja buku-nyilŋ'thurruna, wokthurrunana Garraywun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ku-wekaŋalana wirrkina ŋuriki ŋunhi ŋayi Garrayyu gäŋala ŋanya dhunupa yana Yipurayimgalaŋuwala gurruṯu'mirriwal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Ŋuliŋurunydja dhurrwaraŋuru bala ŋayi ŋunhi dhäykanydja waṉḏina wäŋalilina, bala yana ḻakaraŋala ŋäṉḏi'mirriŋuwana ga wäwa'mirriŋuwa Laypanb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30 ]]></a:t>
            </a:r>
            <a:r>
              <a:rPr lang="en-US" b="1" sz="3000" spc="0" u="none">
                <a:solidFill>
                  <a:srgbClr val="000000">
                    <a:alpha val="100.00%"/>
                  </a:srgbClr>
                </a:solidFill>
                <a:latin typeface="Calibri"/>
              </a:rPr>
              <a:t><![CDATA[Ga ŋunhi ŋayi Laypandhu nhäŋala ŋopurrwuynydja girri', dhunupana ŋayinydja walmanana, bala yana marrtjinana ga maḻŋ'-gay maḻŋ'maraŋala ŋunhiyinydja ḏarramunha, ŋayi yukurrana nhinana galki gapu-maŋutjiŋur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aḻŋ'maraŋalanydja ŋanya ŋayi ŋunhi Laypandhu, dhunupa ŋayi waŋanana ŋanya, “Nhäku nhe yukurra dhuwala djingaryun dhiyalanydja bäyma? Go marrtjiyana lili. Ŋunha ŋarrakala wäŋanydja nhuŋu ŋorranharawunydja; guḻku' ŋunha dhaḻakarr nhuŋu ga nhokalaŋuwu wäyingu walalaŋg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ala yuwalkthi ŋunhiyi ḏarramunydja malthurruna Laypanbana, ga ŋunhala wäŋaŋuranydja ŋayi Laypandhu gapuna gäŋala nhanŋu djalkiriwuna ḻupmaranharawu, ga ŋatha ḻukanharaw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Ŋayi Yipurayimdja marrtjina worruŋuthinana, yurru ŋamathaŋala yana nhinananydja yukurrana ŋayi, ga ḻukunydja yana ŋayi yukurrana nhinana, liŋgu ŋayipina Godthuna guŋga'yurruna gäŋala yukurrana ŋany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Yurru ŋayi ŋunhi Yipurayimgu djämamirrinydja waŋana yaka'yurruna bitjarra gam', “Yäw yaka ŋathili ŋarra yurru ŋathanydja ḻuka, bulnha galkurra, liŋgu ŋarra ŋäthilinydja yurru dhäruk wekama nhumalaŋgu, ŋunhi ŋarra gäŋala lili.”Ga ŋayi Laypandja waŋana, “Ma' waŋiyana ḻakaraŋana,” bitjarr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49 ]]></a:t>
            </a:r>
            <a:r>
              <a:rPr lang="en-US" b="1" sz="3000" spc="0" u="none">
                <a:solidFill>
                  <a:srgbClr val="000000">
                    <a:alpha val="100.00%"/>
                  </a:srgbClr>
                </a:solidFill>
                <a:latin typeface="Calibri"/>
              </a:rPr>
              <a:t><![CDATA[Bala yana ŋayi waŋana ŋunhi yolŋu djämamirrinydja, ḻakaranhamirri bitjan, “Ŋarranydja dhuwala yolŋu Yipurayimgu djämamirri. Ŋayipi yawungu dhuwala ŋarranha yängumanydja lili dhipala Yipurayimdhu miyalkku märranharawu, ŋarra yurru maḻŋ'marama dhiyala miyalk nhanukalaŋuwu gäthu'mirriŋuwu Yitjakku. Ŋarra bukukurru waŋana yukurrana ŋunhala bäyma gapu-maŋutjiŋura, bala Godthunydja yana gäŋala lilina nhuŋu yapa'mirriŋunhanydja dhuwali, ŋayi yukurrana djämanydja dhikana buta'kuŋalana, bitjarra yana liŋgu ŋunhi ŋarrapi yukurrana bukukurru waŋana. Bala ŋarranydja marrtjina dharaŋarana ŋanya nhäŋalanydja ŋunhimala, dhuwalayina liŋgu dhäyka djarr'yunara nhanukuŋuway Godkuŋunydja. Ŋarranydja ḏukṯuk ŋarra yurru djaw'yunna Ripaykanha ŋunhamalana wäŋalili, märr ŋayi yurru Yitjakkuna miyalk.”]]></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51 ]]></a:t>
            </a:r>
            <a:r>
              <a:rPr lang="en-US" b="1" sz="3000" spc="0" u="none">
                <a:solidFill>
                  <a:srgbClr val="000000">
                    <a:alpha val="100.00%"/>
                  </a:srgbClr>
                </a:solidFill>
                <a:latin typeface="Calibri"/>
              </a:rPr>
              <a:t><![CDATA[Bala maṉḏa Laypandja ga Bithiyulnydja dhunupa waŋanana, “Ŋe-e bay',” bitjarra. “Manymak dhuwali. Ŋayi yurru marrtjina, malthunna nhuŋu bitjanna-wala, liŋgu nhanukiyinguŋu dhuwala malanha, Garraywuŋu yan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Ŋuliŋurunydja dhurrwaraŋuru waŋanhaminyaraŋurunydja bala yana ŋunhi djämamirrinydja buku-nyilŋ'thurruna, buku-wurrparana yana Godnhan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Ga biyapul ŋayi rarr'yurruna marrtjina mundhurrnha malanha, ḻatju'mirri malanha girri' ŋayi wekaŋalanydja marrtjina nhanŋu Ripaykawu, ga bitjarrayi liŋgu ŋayi rarr'yurruna mundhurr nhanukalaŋuwu wäwa'mirriŋuwu ga ŋäṉḏi'mirriŋuwunydja. Dhawar'yurrunanydja ŋuliŋuru, bala yurruna ŋayi ŋathanydja ḻukana, ga dhäŋuru ŋathaŋurunydja, ŋayi yukurrananydja ŋunhiliyi bäyma wäŋaŋur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Yukurrananydja ŋayi, djaḏaw' way wiripuna walu, bala ŋunhi djämamirrinydja gaŋgathinana, gurku'yurruna marrtjinyarawuna, bala ŋayi dhä-ŋäkula wäwa'mirriŋunha ga ŋäṉḏi'mirriŋunha, waŋananydja bitjarrana gam', “Ŋilinyunydja maṉḏa yurru marrtji gäthurana ŋi, roŋiyirrina yurru Yipurayimbana buna,” bitjarr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Bala maṉḏanydja waŋana bitjarra warray, “Yäw, bulnha ŋäthili galkurra, märr-gurriri, ŋula nhämunha' walu, ga yurruna ŋayi boŋguŋu marrtjinydja-wal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Yurru ŋunhiyi ḏarramu djämamirrinydja waŋana bitjarrana, “Yaka nhuma gulmaraŋa ŋarranha. Yana yänguŋana-wala ŋinyalanha bala Yipurayimgalana, liŋgu Garrayyu ŋarranha guŋga'yundja yawungu. Yaka biyapul ŋinyalanha roŋiyinmaraŋa,” bitjarr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Bala maṉḏanydja waŋana, “Ŋilimurru dhä-wirrka'yun ŋäthili Ripaykanha ŋi?” bitjarr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Wäthurrunanydja maṉḏa nhanŋu Ripaykawu, bala maṉḏa ŋanya dhä-wirrka'yurrunana, “Malthun muka nhenydja yurru?... dhiyakuyinydja ḏarramuwu?” bitjarra.Bala Ripaykanydja buku-ruŋiyinmaraŋala waŋana, “Malthunna-wala ŋarra yurru nhanŋu,” bitjarr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aŋganymirriyunydja waluyu Yipurayim waŋana nhanŋuway walŋu ŋunhi djämamirrinha bitjarra, “Nhenydja yurru marrtjiya bala ŋunha ŋarrakiyingala nininyŋulili wäŋalili, ga maḻŋ'maraŋa ŋunhiliyi miyalknha ŋula ŋarrakalaŋuwu gäthu'mirriŋuwu Yitjakku. Yaka nhe yurru djarr'yurra mulkurunhanydja miyalknha, dhiyakuynhanydja bäyma wäŋawuy Gaynanbuynhanydja. Djarr'yurranydja nhe yurru ga ŋunhiyi yana liŋgu ŋarrakuway walŋu gurruṯu'mirrinh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60 ]]></a:t>
            </a:r>
            <a:r>
              <a:rPr lang="en-US" b="1" sz="3000" spc="0" u="none">
                <a:solidFill>
                  <a:srgbClr val="000000">
                    <a:alpha val="100.00%"/>
                  </a:srgbClr>
                </a:solidFill>
                <a:latin typeface="Calibri"/>
              </a:rPr>
              <a:t><![CDATA[Bala yana maṉḏa yänguŋalana-wala ŋanya Ripaykanha, liŋguna malthurrunana ŋayi ŋuripa ḏarramuwanydja.]]></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Marrtjinanydja maṉḏa yukurrana weyinnha dhika, wäŋanydja ŋupara-a-a, djuḻk-djuḻkmaraŋala ŋulana-wala Gaynangurruna, yana liŋgu galki ŋunhalana wiripuŋurana galiŋura, yäkuŋura Nigip wäŋaŋura, ŋunhiyina wäŋa ŋunhi wanhaka Yitjak yukurrana nhinan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Ga ŋulinyaramirriyu waluyu maṉḏanydja marrtji galki wäŋa ŋayathamana, ŋayi Yitjaktja dhawaṯthu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bala marrtji'-marrtji ŋula baṉarra'kurruna, dhukarr-nhäma'-nhama, gumu'-gumurryunna maṉḏaku, bala ŋayi bitjanna bala nhäma dharr-way wäyinnha gamulnhana walalanha, walala marrtji wäŋgama lili withiyan ŋanya.]]></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Ga ŋayinydja Ripaykayunydja nhämayi, ŋayi nhina Yitjaktja marrtji lili withiyan maṉḏanha, bala yana ŋayi yarrupthun gamulwalanydja ḏiltjiŋuru, wapthun munatha'lilina,]]></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ga yurruna dhä-wirrka'yun ŋunhinha ḏarramunhanydja, “Yol ŋunhanydja gay' ḏarramu?... marrtji nhina lili?” bitjan. Ga ŋayi ŋunhi ḏarramunydja waŋa, “Ŋunhayina ŋarraku buŋgawa'mirriŋunydja, Yitjaktja,” bitjan. Bala yana ŋayi Ripaykayunydja märraŋala dhomala, bala bukuna ŋanyapinyay ŋayi ŋäkirrmaranhamirri.]]></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Bala yana walala gumurr-wunanharamirrina ŋunhiliyina, ga ḻakaramana yukurra nhanbala Yitjakpa djämamirriyunydja ŋuriŋi yolŋuyu, ŋurukuy ŋunhi ŋayi bitjan yukurra ŋunhala, ŋamathama yana.]]></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Ŋuliŋurunydja ŋayi Yitjakthunydja märramana Ripaykanhanydja, bala gäma ŋanya ḏalwaḏalwa'lilina ŋunhimalana, ŋäṉḏi'mirriŋuwalana wäŋalili. Bala maṉḏa märranharamirrina. Ŋayi Yitjaktja wirrkina nhanŋu dhika mäḏapthurruna, bili nhanŋu ŋunhi miyalknha ŋayi.]]></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ŋayinydja ŋunhi djämamirrinydja nhanbala Yipurayimba waŋana, “Mak yurru miyalktja ŋula waŋa ŋarrakala yaka'yun ŋiniya,... yakana mak ŋayi yurru gonha'yun nhanŋuway wäŋanydja, bala marrtji dhipalanydja wäŋalili. Bay' nhaltjanna ŋarranydja yurru? Garr'yun nhuŋu gäthu'mirriŋunhana?... märr maṉḏa ŋuli ŋunhalana nhini yukirr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ala Yipurayimdja waŋana nhanukala, “Yaka nhe biyakayi,” bitjarrana. “Yaka djaw'yurra ŋarraku gäthunha dhipuŋuru wäŋaŋur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liŋgu Godthu ŋuriŋi Djiwarr'wuyyunydja Waŋarryu ŋayipi yana ŋarranha gäŋalanydja beŋuru ŋarrakalaŋuwala bäpawala ŋarakaŋuru wäŋaŋuru dhipalanydja gay' wäŋalili, ga ŋayipi yana dhawu'-nherrara bitjarra, ‘Dhuwalanydja yurru nhuŋuna wäŋa, ga nhokalaŋuwu yumurrku'wuna, ga bitjanna liŋguna yukurra yurru gupaḏalŋuwuna nhumalaŋgu nhinanharawu yukurranharawu.’ Godthu yurru nhuŋu dhukarrnydja buma ŋathil'yun, märr nhenydja yurru maḻŋ'maramana dhäykanha ŋarrakalaŋuwu gäthu'mirriŋuwu. Ga ŋuli ŋayi yurru yakanydja marrtji dhipala, ŋunhiyinydja manymaknha, yaka warwuyurranydja, yurru yaka nhe yurru ŋarrakunydja gäthunha djaw'yurra dhipuŋuru wäŋaŋur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ala djämamirriyunydja ŋuriŋi dhawu'mirriyaŋala Yipurayimnha, ŋayinydja yurru dhäruk märrama ŋanyapinyay yana Yipurayimnha, ŋunhi nhaltjarra ŋayi dhäruk-nherraṉmi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ala yana ŋuriŋiyi djämamirriyu marrtjina ga märraŋala märrma' rulu wäyinnha walalanha gamulnha, bala wap-wapmaraŋala ḻatju'mirri ŋanya dhika girri' ḏiltjililinydja walalaŋgala, bala marrtjinana yana. Marrtjinanydja ŋayi nhinana bala-a-a, ga-ga-ga-ga-a-a, ga yana liŋgu baṯ mulkana wäŋa nhäyika, ŋunhi Näyu yolŋu yäku ŋuli yukurranha nhinanha be ŋäthili.]]></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2026-06-12T01:37:40Z</dcterms:created>
  <dcterms:modified xsi:type="dcterms:W3CDTF">2026-06-12T01:37:40Z</dcterms:modified>
  <dc:title>Bible.com.au: Genesis 24:1-67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