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ra rakunydhinana23:1-20 (Sarah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i walala yukurrana nhinana dhuŋgarra-watjina bitjarra liŋgu, bala ŋayinydja ŋulinyaramirriyu Saranydja rakunydhinana, worruŋuna ŋayi walŋu wirrkina, 100 ga 27-mirrina dhuŋgarra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ayi ŋunhiyi Sara rakunydhinanydja wäŋaŋuranydja Yiprun, ŋarakaŋura Gaynan. Ga ŋayinydja ŋunhi Yipurayimdja wirrkina yana warwuyurruna nhanŋu, nhanukalayŋuwu ŋayi miyalkk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0 ]]></a:t>
            </a:r>
            <a:r>
              <a:rPr lang="en-US" b="1" sz="3000" spc="0" u="none">
                <a:solidFill>
                  <a:srgbClr val="000000">
                    <a:alpha val="100.00%"/>
                  </a:srgbClr>
                </a:solidFill>
                <a:latin typeface="Calibri"/>
              </a:rPr>
              <a:t><![CDATA[Bala ŋayi Yipurayimdhu märraŋala waŋgany wäŋa, bäyim rrupiyayu dholkunharawu nhanŋu ŋurikiyi miyalkkuna, mathirra ŋunhi yäku Makpila. Yo, ŋunhi wäŋanydja ŋayi märraŋala Yipurayimdhu ŋulaŋuru waŋganyguŋu yolŋuwuŋu ŋunhi ŋayi Yitpuyŋu yolŋu, ga ŋunhimalayina yäkulili mathirralili ŋayi ŋunhi ŋanya dholkuŋalanydja, nhanŋuway ŋayi miyalknhanydja, wäŋaŋura Gaynan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2026-06-12T01:37:34Z</dcterms:created>
  <dcterms:modified xsi:type="dcterms:W3CDTF">2026-06-12T01:37:34Z</dcterms:modified>
  <dc:title>Bible.com.au: Genesis 23:1-20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