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ŋayi ŋunhiyi yothu ŋutharanydja märr-wakindhinana, ŋunhi yakana ŋayi biyapul yothu, bala ŋayinydja Yipurayimdhunydja ŋamaŋamayurruna ŋathana ŋula nhäna malanha, ḻuŋ'maraŋala yolŋu'-yulŋunhana ŋurikiyina märr-ŋamathinyarawu yothuwuna, liŋgu ŋunhiyinydja walalaŋgu rom.Yipurayimdhu djuy'yurruna Yitjmayilnha ga ŋäṉḏi'mirriŋunha nhanŋu ŋunhi21:9-21 (Abraham sent Ishmael and his mother a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ŋganymirri maṉḏa yukurrana yothu maṉḏa ŋaḻwa'yurruna, waŋganydja ŋunhi yothu djämamirriwuŋu ŋurikiŋi Yaykawuŋu yäku Yitjmayil, ga wiripunydja Sarawu yothu Yitjak yäku, yurru ŋuriŋi djämamirriwalanydja yothuyu yukurrana warku'yurruna ŋunhi Sarawunydja yothunh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ayi Sarayunydja nhäŋala maṉḏanha ŋunhimalayi, bala maḏakarritjthinana wirrkina, bala waṉḏina, bala waŋana Yipurayimnhanydja bitjarrana, “Way Yipurayim, djuy'yurrana ŋunhanydja ya' djämamirriwunydja yothunha, ga ŋunha ŋäṉḏi'mirriŋunha. Djuy'yurrana maṉḏanha. Yakana ŋuruŋuyinydja djämamirriwalanydja yothuyu yurru märrama nhokuŋu ŋunhi buku-meṉgunhara; ŋunhiyinydja yurru nhä malanha nhokuŋunydja bukmak nhanŋuway yana Yitjakkuna, ŋarrakalaŋuwuna yothuw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ŋuriŋinydjayi dhärukthu Yipurayimnhanydja wirrkina ŋayaŋu-yätjkuŋala, liŋgu ŋunhiyi Yitjmayilnydja gäthu'mirriŋu nhanŋu; yaka ŋayi ḏukṯukthina djuy'yunarawu nhanŋ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ŋayi Godtja waŋana Yipurayimgala bitjarra, “Yaka warwuyurranydja ŋurikiyi yothuwu ga ŋäṉḏi'mirriŋuwu. Ŋarranydja yurru yana djäkayi maṉḏaku marrtji bala. Nhe yurru djuy'yurrana yana maṉḏanha, biyaka liŋgu bitjarra ŋunhi ŋayi Sara waŋana. Liŋgu dhawuny'tja ŋunhiyinydja ŋarra nherrara nhanŋuway yana Yitjakku; nhanukuŋunydja yurru ŋurikiŋinydja Yitjakkuŋunydja mala-bunhara guḻku'thirriyi, ga ŋarrakuwaynha walala yurru malanydja y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ayi yurru Yitjmayilyu wiripunydja mala-bumayi guḻku'na yumurrku', wakinnha malanydja yurru nhanukuŋu, liŋgu ŋayinydja ŋunha gäthu'mirriŋuyi yana nhuŋu. Yurru djuy'yurrana-wala yana nhe yurru maṉḏanha, liŋgu wäwundja dhuwala nhanŋuway yana Yitjak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wiripuŋuyuna munhakumirri waluyu ŋayi Yipurayim gaŋgathina, bala ŋayi märraŋala ŋathana malanha ga gapuna dhiṯthurruna ŋuriŋiyi gapuwuyyu bathiyu, bala ŋayi ḏiltjililina nhanukala Yaykawala ŋal'maraŋala ŋunhiyi bathinydja gapumirrinydja ga ŋathamirri. Ga biyapul ŋayi wekaŋala ŋunhi yothunha, bala djuy'yurrunana maṉḏanha gupaḏalnha-wala.Bala maṉḏa marrtjinana yukurrana-a-a, wiripulili ga wiripulili, bitjarrana maṉḏa yukurrana marrtjinanydja ḏiltjikurruna ŋuliyina ŋanhdharkkurruna yäkukurru Biratjipakurr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ŋunhilinydja ŋayi gapunydja dhawar'yurrunana maṉḏaku, ga ŋayinydja ŋunhi yothunydja ŋanhdharkthina wirrkina, bala ŋayi ŋanya ŋunhiyi gäŋalanydja ŋuriŋiyi ŋäṉḏi'mirriŋuyunydja, bala yakurrkuŋala dhuḏililina dharpalili, ŋurrŋgitjlilina ŋunhi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ŋunhilina ŋayi ŋorrananydja nhinana, ga ŋayinydja marrtjina bitjarra bala märr-galkilili muka, ga ŋunhilina ŋayi nhinananydja yukurrana, yarrkthurruna ŋuliŋuruyi yothuwalanydja, liŋgu ŋayi birrka'yurruna ŋäṉḏi'mirriŋuyunydja bitjarrana, märr ŋarra yurru yakana yothunhanydja ŋarrakuway nhäma rakunydhinyaranydja. Ga nhinananydja ŋayi yukurrana ŋunhiliyi ŋäthinana ŋäṉḏi'mirriŋunydja Yayka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yothunydja nhanŋu ŋorrana nhinana dhuḏiŋura dharpaŋura, ŋäthina nhinana, bala ŋayi Godthunydja ŋäkulana ŋunhi rirrakaynha ŋanya ŋäthinyarana yothunhanydja. Bala ŋayi Godku ŋunhi dhäwu'mirrinydja waŋana ŋulaŋuru djiwarrŋurunydja bitjarra, “Way Yayka, nhäku nhe warwuyundja yukurra dhuwala? Yaka nhe wilwilyurra ga barrariya. Godthunydja ŋunha ŋanya liŋgu ŋäkula ŋunhayi yothunha ŋäthinya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itjak dhawal-wuyaŋina Sarawuŋu nhanŋuwaynha yothu21:1-8 (Isaac's bi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ŋgathiyana ga ḻaw'maraŋa, märraŋa ŋanya; ga nhiniya galki nhanukala djäka nhanŋu. Nhanukuŋunydja yurru mala-wunhara guḻku'yirri yana; yaka ŋarra ŋanya ŋunhayi yothunha yurru buku-dhumukthirrinydja ga meṉguma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la ŋayi waṯthunmaraŋalanydja Godthu ŋanya Yaykanha, ga dharr-way nhäŋalana ŋayi ŋunhi gapunydja, ŋayi yukurrana buŋbuŋdhurruna beŋuru dhawaṯthurruna lili munathaŋuru. Bala ŋayi waṉḏinana, bala märraŋala ŋunhiyi bathi gapuwuynha; waṉḏinanydja bala dhiṯthurrunana, bala gäŋalana djunamana yothu'wuna, bala yana wekaŋalana ŋanya Yitjmayilnh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dhäŋuru ŋuliŋuruyinydja maṉḏa marrtjina yukurrana bala-a-a, bala nhinana wäŋayaŋalana ŋanhdharkŋurana wäŋaŋuranydja, ŋayilpiŋurana yäkuŋura Barrannha, ga ŋunhiliyina ŋunhiyi yothu ŋutharanydja yukurrana-a-a, yana liŋgu ga wakindhina walŋu ḏarramuthina. Ga bitjarrana liŋgu Godtja yukurrana nhanukala galkina, djäkana nhanŋu, ga ŋutharanydja ŋayi djambatj-ḏumurruyinana walŋu wäyinguna bunharaw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 ŋayinydja ŋäṉḏi'mirriŋuyunydja nhanukala maḻŋ'thunmaraŋala dhäykanhana nhanŋu Yitjmayilwu, maṉḏa miṯtjinhana Yetjippuyŋunhana miyalknha, bala ŋayi märraŋala Yitjmayilyunydja dhäykanhanydja ŋunhiyina nhanŋuw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ŋuliŋuruyinydja ŋayi Garrayyu goŋmirriyaŋalana ŋanya Saranha, rumbal yuṯakuŋalana, bitjarra yana liŋgu ŋunhi ŋayi dhawu'mirriyaŋala ŋäthil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ŋayi ŋunhi Sara yothumirriyinana, ga ŋuliŋuruyinydja ŋunhiyi yothu dhawal-wuyaŋinana Sarawuŋu, nhanŋuwaynha Yipurayimguna gäthu'mirriŋu; ŋayi dhawal-wuyaŋinanydja ŋuriŋi liŋgu waluyu ŋunhi Godthu dhawu'-nherrara ŋäthil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yi ŋanya Yipurayimdhunydja yäku nherrarana ŋunhiyi yothunhanydja Yitjak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unhi ŋayi 8-mirrinydja ḏaykun'mirri, bala ŋayinydja ŋanya mitthurrunana ŋunhiyinhayi yothunhanydja, bitjarra yana liŋgu ŋunhi Godthu ḻakaraŋala ŋäthili Yipurayimg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ayinydja ŋunhi Yipurayimdja worruŋuna walŋu, 100-nha dhuŋgarra nhanŋu ŋulinyaramirriyunydja ŋunhi ŋayi yothu ŋunhi Yitjak dhawal-wuyaŋi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ayi ŋunhi Saranydja ŋoy-ŋamathina walŋu wirrkina, bala waŋana bitjarra, “Godthunydja dhuwala ŋarranha wirrkina goŋmirriyaŋalana walŋu, ga gitkitthunmaraŋala yana ŋarranha ŋoy-ŋamathinyarayunydja ŋuriŋi. Ga ŋunhi yurru walala wiripu-guḻku'yu yolŋuyu walalay ŋämanydja, walalanydja yurru bitjandhi bili goŋmirriyirriyi ga gitkitthundhi, wirrkina walŋu goŋmirriyirri yurru dhiyaku yothuw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iŋgu yolŋuyu walalay guyaŋina yanapi ŋarra bäyŋuna gänha yothu. Yurru dhuwalana ŋarra dhangi'yunna yukurra yothunydja, djäkana nhanŋu Yipurayimgalaŋuwu gäthu'mirriŋuwu, ŋunhi ŋayinydja dhuwala worruŋuna walŋu.”]]></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2026-08-14T13:05:10Z</dcterms:created>
  <dcterms:modified xsi:type="dcterms:W3CDTF">2026-08-14T13:05:10Z</dcterms:modified>
  <dc:title>Bible.com.au: Genesis 21:1-21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