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yinydja ŋayi märraŋala ŋamun'kurr ḻukanharawu, ga wäyin ŋanak, ga ŋatha, bala gäŋalana walalaŋgu. Ga ŋunhilina walala yukurrana nhinananydja ḻukanana ŋunhiyi ŋathanydja malanha, ga ŋayinydja yukurrana nhinana ŋunhili dharray walalaŋgu Yipurayim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yi walala ḻurrkun'tja waŋana bitjarrana, dhä-wirrka'yurruna ŋanya, “Wanhaka dhika nhuŋu dhäykanydja Saranydja?” bitjarra.Ga ŋayinydja waŋana Yipurayimdja bitjarra, “Ŋunha ŋayi ya', djina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waŋganydhunydja yolŋuyu ḻakaraŋala Yipurayimgu bitjarrana, Ŋunhi boŋguŋu waŋgany dhuŋgarra djuḻkthurrunydja dhipuŋuru, ŋarranydja boŋguŋu roŋiyiyi liliyi, ga ŋulinyaramirriyunydjayi boŋguŋu nhokala miyalkthu Sarayunydja yothunha dhangi'yurru yukirri.”Ga ŋayinydja ŋunhiliyi Saranydja yukurrana djingaryurruna ŋurrwu'yurruna dhurrwaraŋura, ŋäkula yukurran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 ŋunhi ŋayi Sarayu ŋäkulanydja, ŋunhi ŋayi boŋguŋu yothu'mirriyinydja, bala ŋayi dhunupana gitkitthurrunana, bala waŋanhamina ŋanyapinyay ŋayi bitjarra, “Nhä-ä. Worruŋuna dhuwala ŋarra yolŋunydja. Dhuḏitjnha ŋarraku yothu'wunydja gänharawu. Ga ŋunha dhuway'mirriŋu ŋarraku ga balanyarayi liŋgu worruŋuyi yana.” Yo, yuwalk ŋunhiyi yulŋunydja, Yipurayim ga Sara worruŋuna maṉḏa yana wirrkina, ga dhuḏitjnha nhanŋu yothuwu gänharawu, bala ŋayi Sara gitkitthurrunana yukurrana gayul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dhunupana ŋayi Garrayyunydja dhä-wirrka'yurruna ŋanya Yipurayimnha, “Nhäku ŋayi ŋunha Saranydja gitkitthurruna? Ga waŋana ŋayi nhäku bitjarranydja, ŋunhi ŋarranydja worruŋuna walŋu yothuwu gänhar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ä dhika Garraywunydja?... ḏäl djämawu walŋu? Yo, yuwalk yana dhuwalanydja, ŋarra boŋguŋu roŋiyi lili, ŋulinyaramirriyu ŋunhi boŋguŋu waŋgany dhuŋgarra djuḻkthurru, ga ŋulinyaramirriyunydja boŋguŋu ŋayi yukirri Sarayunydja dhangi'yurruna yothu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 Sarayunydja ŋäkula ŋunhiyi, bala wirrkina wilwilyurruna, ga waŋana bitjarrana, “Yaka ŋarra dhuwala gitkitthurruna.” Ga ŋayinydja Garraynydja waŋana, “Yo yuwalk nhe gitkitthurrunanydja,” bitjarra.Yipurayimdhu märr-ṉiṉ'thurruna märrliliyaŋalanydja wäŋawu Djudumbuyŋuwunydja18:16-33 (Abraham prayed for So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ŋurunydja dhurrwaraŋuru ŋuriŋi ḻurrkun'thunydja ḏarramuwurruyu gonha'yurrunana wäŋa ŋunhiyi, ga Yipurayimdja walalaŋgu malthurrunayi. Ŋal'-ŋalyurruna walala bukulilinydja, ga ŋulaŋurunydja bukuŋurunydja walala nhäŋala yarrupthurrunana ŋunha Djudumbuynha, ŋunhana wäŋa ŋunhi wanhami yukurrana Lot nhi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ala bukuŋuranydja Garray ŋayipi waŋanharamina bitjarra, Ŋarra yurru ḻakaramana Yipurayimgunydja nhaltjan yurru ŋarra djäma, yakana ŋarra yurru djuḻuḻ'maramanydja nhanu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Yipurayimgalanydja mala-wunhara yurru mirithirrina walŋu guḻku'na yolŋu walala, dharrpalnha miṯtji, ga ŋuliwitjandhiyi nhanukalanydja ŋarra yurru wirrkina goŋmirriyama miṯtjinha bukmaknhana walalanha yolŋu'-yulŋu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 dhawu'mirriyaŋala yothunhana nhanŋu Yipurayimgu18:1-15 (Promise of Isaac's bi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 ŋanya djarr'yurrunanydja Yipurayimnha, ga ŋayina yurru marŋgikumanydja nhanŋuway miṯtjinhanydja Godkalaŋunydja romgu malaŋuwu. Ga ŋuli yurru walalanydja ŋuriŋiyinydja miṯtjiyu dhäruk märramana ŋarranha yana, bala djäma ŋamathamana nhä ŋunhi dhunupa ga yuwalk rom, bala ŋarranydja yurru djämana-wala yana nhä malanha ŋamakurruny'tja ŋunhi ŋarra dhawu'mirriyaŋala nhanukala Yipurayimg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yana Garrayyu dhunupana ḻakaraŋala nhanŋu Yipuramgu bitjarrana, Ŋarra dhäwu' ŋäkula ŋurukuy Djudumbuy wäŋawuy ga Gumurawuy, ŋunhi wäŋa maṉḏanha ŋunhayinydja yätjnha galŋu mirithirr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nydja yurru ŋarrapi marrtji balayi ŋunhamala ga nhäma, ga ŋuli ŋarra yurru maḻŋ'marama yätjtja mirithirrinydja, ga ŋarranydja yurru dhunupa buwayakkumana warrpam'nha ŋunhiyi wäŋ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äŋuru ŋuliŋurunydja märrma'yu ḏarramuyu gonha'yurruna ga marrtjina ŋunhimalayi yarrupthurruna Djudumlili wäŋalili, ga ŋayi Garraynydja nhinana ŋunhala bäyma maṉḏa Yipuray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Yipurayim waŋana Garraywala bitjarra, “Garray, nhaltjanna nhe yurru?... buma dhawar'maramana ŋamakurru'mirrinha ga yätjmirrinha yolŋu'-yulŋunha rrambaŋiku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 ŋunha 50 yolŋu'-yulŋu ŋamakurru'mirrinydja ŋunhayi Djudumŋuranydja, ga nhenydja yurru mukthun yana bu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epiŋga dhuwala mala-yarr'yunaramirrinydja dhiyaku bukmakku wäŋawu, ga nhepiŋga ŋuli bitjandja liŋgu mala-yarr'yun ga djäma dhunupa walŋu yana. Yakana nhe yurru baymatthun ŋamakurru'mirrinhanydja dhambay-manapan yätjmirriw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Garraynydja waŋana, “Ŋuli ŋarra yurru maḻŋ'marama 50-nha warray ŋamakurru'mirrinha yolŋu'-yulŋunha, ŋunhinydja ŋarra yurru yaka warray wäŋa buma dhawar'mar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yurruna Yipurayim waŋana bitjarra, “Garray, ŋarranydja dhuwala yolŋu yana, ŋarra bini yakaŋga nhuna bitjana waŋanha, yana bäy-ḻakaraŋa ŋarr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 ŋunha 45 ŋamakurru'mirri yolŋu'-yulŋu, bala nhaltjanna nhe yurru yulŋunydja?”Ga ŋayi Garraynydja buku-ruŋiyinmaraŋala nhanŋu bitjarra, “Ŋuli yurru ŋarra ŋunhi maḻŋ'marama 45-nhanydja, ŋarranydja yurru yaka buma ŋunhayi wäŋ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nyaramirriyu liŋgu Yipurayim ga nhanŋu mala ŋunhi yukurrana nhinana wäŋaraŋala Mamiri wäŋaŋura yäkuŋura. Waŋganymirri ḏaykun'thu, gorrmuryuna wäŋayu ŋayi yukurrana Yipurayim nhinana nhanukiyingalay ŋayi buṉbuŋura, galki dhurrwaraŋura, bala ŋayinydja nhanukala maḻŋ'thurruna Garraynha, yurru rumbalnydja ŋayi ŋunhi bitjan yolŋuna y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Yipurayim bitjarra yana liŋgu waŋana biyapul, “Garray, mak ŋunha 40 yolŋu'-yulŋu ŋamakurru'mirri, yaka mak ŋula guḻku'.” Ga Garraynydja waŋana buku-ruŋiyinmaraŋala nhanŋu, “Ŋuli mak 40, ga ŋarranydja yurru yakayi yana buma ŋunhayi wäŋ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Ga biyapul Yipurayimdhu waŋana Garraynha bitjarra, “Garray, yaka ŋarraku maḏakarritjthiyanydja, ŋarra yurru waŋa nhuna biyapul. Mak ŋunha 30 yolŋu'-yulŋu, mak 20 yolŋu'-yulŋu manymakmirri.” Ga Garraynydja waŋana nhanŋu buku-ruŋiyinmaraŋala bitjarra, Ŋuli yurru 20 yolŋu'-yulŋu ŋamakurru'mirri, ŋarranydja yurru yakayi buma ŋunhayi wäŋ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biyapul Yipurayim waŋana, “Yaka ŋaramurryiyanydja ŋarraku Garray, ŋarra biyapul nhuna waŋana waŋganymirrina. Mak nhe yurru maḻŋ'marama ŋunha yolŋu'-yulŋunha ŋamakurru'mirrinha märrma'-rulu, ḻurrkun' ŋamakurru'mirrinydja yolŋu'-yulŋu, bala nhe yurru nhaltjanna ŋunhiyinydja?”“Ŋuli yurru 10 miṯtji yolŋu'-yulŋu ŋamakurru'mirri ŋunhayi Djudum nhina yukurra, ŋarranydja yurru yaka yana buma ŋunhayi wäŋa buwayakkuma,” ga bitjarra ŋayinydja Garraynydja w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liŋurunydja dhurrwaraŋuru bala Garrayyunydja gonha'yurrunana marrtjinana, ga ŋayi Yipurayimdja roŋiyina balayi nhanukalayi wäŋali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yi yukurrana Yipurayim, bala ŋayi waṯthurruna, dharr-way nhäŋala ḻurrkun'nhana yolŋu'-yulŋunha, walala marrtjina dhärra'-dharrana ŋunhili nhanukala galki. Ŋayinydja ŋunhi nhäŋala Yipurayimdhunydja, bala yana waṉḏinana withiyarana walalanha, bala ŋayi ŋepaḻ-nyilŋ'thurrunanydja walalaŋg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ŋana bitjarrana, “Way walala, yaka nhuma marrtjiya djuḻkmaraŋanydja ŋarranha. Nhiniya walala dhiyala ŋarrakala, märr yurru ŋarra nhumalanha wekama ga djäk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ṉḏirrinydja ŋarra nhina bala, bala gapuna märrama; ŋarra yurru nhumalanha ḻupmarama ḻukuna. Ga nhumanydja yurru dhiyala galkun ŋarraku, dharpaŋura ŋurrŋgitjŋura nhin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 yurru balayi marrtji, ga ŋatha märrama nhumalaŋgu. Ga nhumanydja yurru nhinana ganydjarrnha, ŋurukuna-wala marrtjinyarawu bala. Ŋarranydja dhuwala wirrkina yana märr-ŋamathinanydja nhumalaŋgu, goŋmirriyinana ŋunhi nhuma marrtjina lili dhipala ŋarrakala wäŋalili. Ŋarra nhumalanha yurru guŋga'yun ga djäma.” Ga walalanydja waŋana ŋunhiyi ḻurrkun'tja ḏarramuwurru bitjarra, “Yo, ŋanapurru yurru nhina dhiy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Yipurayimdja waṉḏinana, ga waŋana Saranhana bitjarra, “Way Sara, waḏutja nhe ŋathanydja warkthurra dämbany'tja, ḻatj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waṉḏina, ga wutthurruna buliki buyuwuyu yana yuṯa, bala yana waŋana djämamirrinhana, “Way waḏutja go, batharrana dhuwala wäyinnhanydja,” bitjarr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Genesis 18:1-33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