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7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hinanydja nhe yukurra dhuwala dhiyala wäŋaŋuranydja Gaynandja mulkuruna, yurru wekamanydja ŋarra yurru nhumalaŋguna dhuwalayi wäŋanydja; bukmak dhuwalayi wäŋanydja yurru ŋurikina walalaŋgu nhokalaŋuwuna miṯtjiwu. Ga ŋarranydja yurru walalaŋgu Godnha, ga walalanydja yurru yolŋu walala ŋarrakuway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ŋuliŋuruyinydja God waŋana Yipurayimgala bitjarrana, “Dhiyakuyinydja dhawu'wu nhe yurru buku-yoramana yana märramana, nhe ga yolŋu'-yulŋuyu nhokala ŋunhi yurru maḻŋ'thu-maḻŋ'thun marrtji yal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itjan nhuma yurru yoramanydja gam': Bukmak nhuŋunydja mala yurru bitjandhina mitthunmirri, bitjan ŋuli yolŋu'-yulŋuyu ḏarramukuma mitthun, bitjan ḏarrtjalkkumana yolŋunha, yurru dhuwalanydja ḻakarama yukurra wiripu mayali', wiripu warray; dhuwalanydja mayali' balanyara bitjan nhumanydja yurru mala ŋarrakuna, ga ŋarra yurru nhumalaŋgu Waŋar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Bukmak ŋunhi ḏarramuwurru nhuŋunydja mala ŋunhi yukurra nhina dhiyaŋu-wala dhuwala yurru bitjandhiyina mitthunmirri yukurra, ga ŋunhi yurru yothu nhokala malaŋura dhawal-wuyaŋirri, ga 8-mirri ḏaykun'mirri ŋunhiyi yothu, bala ŋanyanydja nhuma yurru bitjandhiyina mitthun. Ga biyapul nhuŋu djämamirrinhanydja walalanha yurru bitjandhi liŋgu mitthundhi, ga walalaŋgu djamarrkuḻi'nha ŋunhi walala yukurra yurru dhawal-wuyaŋir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ŋunhiyinydja mim'punydja rumbalŋura ŋunhi ḻakarama yukurra yurru ŋarraku dhawu'na, ŋunhi yukurra yurru djingaryunna yana-w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nhi yurru ŋula yol yolŋu yakaŋuwuynydja mitthunara ḏarrtjalkkunhara, ŋunhiyinydja yakana ŋayi ŋarraku yolŋu, liŋgu ŋuruŋuyinydja mim'puyunydja ḻakarama yukurra yolŋuwala, ŋunhiyina ŋarrakunydja yolŋu ga ŋarra nhanŋu Waŋarr God,” bitj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biyapul ŋayi God waŋana Yipurayimgala bitjarra, “Yakana nhe yurru biyapul yäku ḻakarama nhuŋuway dhäyka Saray bitjandja, yuṯana ŋayi dhuwali yäkunydja Sar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rrapi ŋanya yurru goŋmirriyamanydja, yolŋukumanydja gäma galkikumanydja; ŋayi yurru dhiyaŋiyi Sarayu gäma yothu'nhana, waku'mirriŋunha ḏarramunha. Yo, dhipuŋuruyinydja nhanukalanydja yurru marrtji guḻku'thirri yolŋu walala maḻŋ'thun miṯtji ga miṯtji, ga wiripunydja yurru dhipuŋuruyi buŋgawamirrina, buŋgawana wal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ŋuliŋuruyinydja Yipurayim ṉepaḻ-nyilŋ'thurrunana bukumirriyaŋala, ŋunhi munathany'tja ŋayi dhanu'yurruna muḻkurryunydja. Bala ŋunhiliyi ŋayi nhanukala beyarrmakthinana, bala ŋayi gitkitthurrunana Yipurayim, guyaŋina ŋayi bitjarrana, “Dhuwala ŋarra worruŋuna yolŋunydja, 100-mirrina dhuŋgarramirri, ga nhaltjanna ŋarra yurru walkurmirriyirrinydja dhika? Ga ŋunha miyalk ŋarraku Saranydja 90-mirrina dhuŋgarramirri, ga balanyarayi liŋgu ŋayinydja ŋunhayi worruŋuyi yana yothu'wu gänhara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dhunupana Yipurayimdhunydja dhä-wirrka'yurrunana ŋanya Godnha bitjarra, “Ga nhämirri ŋuli ŋunhi Yitjmayilyunydja goŋdhu märraŋu nhä malanha ŋarrakuŋu; ŋunhiyi dhawu' ga girri' malanha nhe ŋarraku wekaŋala. Dhuwalanydja malanha yurru ŋayina märrama ŋi?... Yitjmayilyu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ḻakaraŋala Yipuramgala ŋunhi nhaltjan walala yurru nhina yukurra nhanŋuway miṯtji mitthunara17:1-27 (God's Covenant with Abraham and circumcision the sign of the Coven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ayinydja waŋana Godtja yaka'yurrunana Yipurayimgala, “Yaka ŋayi Yitjmayilyunydja yurru märrama nhokuŋu,” bitjarra. “Liŋgu Sarayunydja yurru gämana nhuŋuwaynydja yothunha, nhokalaynydja walŋu miyalkthu, ga yäkunydja nhe yurru nherraṉ ŋanya ŋunhiyi yothunha Yitjak. Ga dhuwalayi yäku Yitjaktja mayali' ‘gitkitthurruna ŋayi.’ Yo, ga ŋunhiyi dhawu' ŋarra nherrara nhanŋuway yana ŋunhiyinydja Yitjakku, ga nhanukalaŋuwu yumurrku'wu, bili dhawu' ŋunhiyi yurru walalaŋgu bitjanna liŋguna-wala yukurra dhärrana yurr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nha Yitjmayilnhanydja, ŋarra yurru yaka meṉguma ŋanyanydja, liŋgu ŋarra ŋäkula nhuna ŋäŋ'thunara; ŋarra yurru ŋanya goŋmirriyamayi gämayi, ga wekama ŋarra yurru guḻku'nhana miṯtjinha nhanŋunydja, biyapulnha walala yurru ŋurruknha miṯtjinydja dhikana, ga ŋuliŋuruyi yurru nhanukala Malaŋuru 12-nha ŋurruŋunydja walŋu yolŋu'-yulŋunydja, yurru waŋganynha walala yurru ŋunhiyi malanydja yana bathalana walŋ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arra yurru yaka ŋula meṉguma ŋanya Yitjmayilnhanydja, yurru ŋunhiyinydja dhawu' yukurra yurru djingaryun nhanŋuway Yitjakku, ŋuriki ŋunhi ŋayi yurru dhawal-wuyaŋirri Sarawuŋu dhiyaŋu-wala dhuŋgarray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unhi ŋayi bitjarrayinydja God nhanukala waŋana Yipurayimgala, bala ŋayi gonha'yurrunana ŋany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riŋi yana liŋgu Yipurayimdhu dhäruktja ŋanya märraŋala, bala djämana yana ŋunhi nhaltjarra ŋayi Godthu nhanukala ḻakaraŋala. Ŋayipinydja Yipurayimdja bitjarrayi mitthunmina, ga bitjarrayi liŋgu ŋayi Yitjmayilnhanydja mitthurruna, gäthu'mirriŋunhanydja ŋunhi nhanŋuway, ga biyapul djämamirrinha walalanha nhanŋuway, ŋunhi walala yukurrana nhinana wäŋaŋura nhanukala, ŋunhiyinydja walala yukurrana mitthunminayi bitjarrayi, ga mim'puyunydja ŋunhi ḻakaramana yukurra ŋunhi walalanydja ŋunhiyinydja walala nhanŋuwaynha Godkuna yolŋu walala, ga ŋayi walalaŋgu Waŋar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ayinydja ŋunhi Yipurayimdja 99-nha dhuŋgar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yi Yitjmayilnydja gäthu'mirriŋunydja nhanŋu 13-nha dhuŋgar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linyaramirriyu liŋgu waluyu maṉḏa ŋunhi mitthunmina ḏarrtjalkkunhamin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ŋgany-manapanmina ŋunhiyina walala djämamirrina walala nhanŋu Yipurayim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nhi dhuŋgarra marrtjina djuḻkthu'-djuḻkthurruna, ga ŋayinydja ŋunhi Yipuramdja dhuŋgarra nhanŋunydja 99-nha, bala ŋayi Garray ŋayipi biyapul maḻŋ'thurruna nhanŋu, ga waŋana bitjarra, “Ŋarranydja dhuwala God Waŋarr Ganydjarr-ḏumurru. Märraŋa ŋarranha dhäruktja, bala djämana märr-yunupathiya y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 yurru dhawuny'tja nherraṉ nhokalana. Nhuŋu ŋarra yurru wekama yothu'nha, bala yurru nhokalanydja mala marrtji guḻku'thirrina walŋu, ga dhuwalayi dhawuny'tja yurru walalaŋgu dhärra yukurra, bitjanna liŋguna yurr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Yipuram ṉepaḻ-nyilŋ'thurrunanydja muḻkurrnydja munatha'lili, bala buku-ŋal'yurrunana yukurrana nhanŋu Godku. Ga ŋayi Godtja waŋana nhanukala bitja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huwalana dhawuny'tja wekamana ŋarra yukurra nhuŋu. Nhenydja yurru guḻku'wuna dhuwala bäpa'mirriŋu malawu ga mal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enydja yurru yakana yäku Yipuramdja; yäkunydja nhe yurru yuṯanydja Yipurayimnha, liŋgu dhuwalayinydja mayali' yuṯanydja yäku bäpa'mirriŋu guḻku'wuna miṯtjiwu, ga yuwalknha nhe yurru ŋunhi bäpa'mirriŋu guḻku'wuna miṯtjiw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hokuŋu mala-wunharanydja ŋuliŋuruyi yurru guḻku'na dhaŋaŋnha walŋu mirithirrina, ga ŋuliŋuruyi nhokala yarraṯaŋuru yurru wiripunydja yolŋu ŋurru'-ŋurruŋ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dhuwalana dhawuny'tja ŋunhi ŋarra yukurra dhawu'-nherraṉ nhuŋu yurru dhärrana yana bitjanna liŋguna, bitjanna gam': Ŋarranydja yurru nhuŋu God Waŋarr, ga Waŋarr God ŋarra yurru ŋuriki walalaŋgu ŋunhi yurru nhokuŋu mala-bunhara maḻŋ'thun yukurra.]]></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2026-05-20T12:49:33Z</dcterms:created>
  <dcterms:modified xsi:type="dcterms:W3CDTF">2026-05-20T12:49:33Z</dcterms:modified>
  <dc:title>Bible.com.au: Genesis 17:1-27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