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594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3: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yolŋunydja walala ŋunhalaŋumi Djudumbuyŋunydja wirrkina dhika yätjmirrina walŋu; yaka walala yukurrana Garraynha guyaŋina ga dhäruk-märraŋal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uliŋurunydja dhurrwaraŋuru ŋunhi ŋayi Lotthu ŋanya gonha'yurruna Yipuramnha, Godthu waŋana Yipuramnha bitjarra, “Nhäŋa marrtjiya dhika ḻiw'maraŋa ya' wäŋa, biyaka bala be barrkulil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huwala bukmak wäŋanydja gay' ŋarra yurru wekama nhuŋuna ga nhokalaŋuwu yumurrku'wuna gupaḏalnha-wala yurr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hokuŋu guwar-yalkthunaranydja yurru dhaŋaŋdhirri mirithirrina guḻku'na bothurrumiriwnha, bitjan ŋunha ya' munatha' gan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ŋgathiyanydja bala marrtjiya muŋdhu'-muŋdhurrana djalkiriyuna bukmak yana dhuwala gay' wäŋanydja, bili nhuŋuwaynha yurru ŋarra wekama dhuwala wäŋanydja warrpam'nha ya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la yana ŋayi Yipuramdja giṯthurrunana ŋuliŋuru, ga marrtjina dhut-gay nhinana Mamirilili wäŋalili yäkulili, galki Yiprunlili, ga ŋunhalayinydja ŋayi guṉḏa botjaŋala ŋal'-ŋalmaraŋala, ga buku-ŋal'yurruna yukurrana Garraywun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ala walala gonha'yurrunana ŋunhiyinydja wäŋa, balayi marrtjina Gaynanlili, ga Lot yäku ḏarramu Yipuramgalaŋuwu gutha'mirriŋuwu walkur malthurrunanydja yukurrana nhanŋu Yipuramgu.Yipuram ga Lot barrkuwatjthinana maṉḏa13:2-18 (Abram and Lot separa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Yipuramdja ŋunhi ḻukunydjana ḏarramu, guḻku'na nhanŋu wäyin buliki ga nanikut, dhika nhä girri' malanha ga rrupiya ga djämamirri walala. Ga nhanbala Lotpa balanyara yana liŋgu guḻku'yi yana wäyin malanha ga djämamirri walala.Marrtjinanydja walala yukurrana-a-a, ga yana liŋgu nhinananydja walala ŋunha Bithullili wäŋalili yäkulili makarrlili Gaynanlili. Nhinananydja walala yukurrana ŋunhiliyi liŋgu wäŋaŋura ŋunhi ŋayi Yipuramdhu ŋurruthaŋala botjaŋala guṉḏa malanha ŋal'-ŋalmaraŋala, ga ŋunhalayina ŋayi Yipuram biyapulnydja buku-ŋal'yurruna nhanŋu God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Nhinanana walala yukurrana märr-weyindhinanydja, bala nhanukalanydja Lotkalanydja djämamirriyu walalay ŋarrtjurrunana nhanŋu Yipuramguna djämamirrinha walalanha; ŋarrtjunminana walala yukurrana dhä-ḏälthinyamina bitjarrana ya', liŋgu yaka ŋunhiliŋumi wäŋaŋura ŋatha guḻku' ŋula ŋorrana yukurrana ŋuriki wäyingu walalaŋgu bukmakku. Liŋgu wiripunydja mala Gaynanbuynydja ga Biritjpuynydja yukurrana nhinanayi ŋunhiliyi liŋgu wäŋaŋur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ŋayi Yipuramdja waŋana Lotnha bitjarra, “Ŋalinydja maṉḏa dhuwala gurruṯu'mirri maṉḏa. Yaka yurru ŋitjalaŋgu yukurra djämamirri walala ŋarrtjunmirri ga bunharamirr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ŋali yurru yana guḻk-guḻkthunmirri barrkuwatjkunhamirrina. Nhepi djarr'yurra wanhamala nhe yurru marrtji, ga nhiniya yukirriya ŋula wanhami ŋunhi nhe ḏukṯuk, ga ŋarranydja yurru marrtji ŋula wiripulili wäŋalil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Ŋayi Lotthunydja nhäŋa'-nhaŋala marrtjina waŋa ḻiw'maraŋala, bala ŋayi nhäŋala gapuna mayaŋ'nha, ga galki mayaŋŋura ŋunhiliyi wäŋaŋura ḻatju'na dhika mulmu buta'na ŋan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ala ŋayi Lot waŋanana gurku'yurrunana, “Ŋarranydja yurru marrtji ŋunhamala ya', yaŋunhamala wäŋalili; ŋunhala ŋarranydja yukurra yurru nhina ḻatjuŋura wäŋaŋura dhika galki gapumirriŋura mayaŋŋur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walkthi maṉḏa barrkuwatjthinana; ŋayinydja Yipuramdja ŋunhilina bäymana yukurrana nhinana wäŋaŋura, yurru märr-gaŋga ŋamakurru' wäŋanydja ya'. Ga ŋayi Lotthunydja märraŋala nhanŋuwaynydja nhä malanha warrpam'nha, bala giṯthurruna marrtjina ŋunhimalanayi, ga nhinana ŋunhanayi galki mayaŋ'lilina, galkina yana wäŋaŋura bala'-maypamirriŋurana Djudumnha yäkuŋura.]]></a:t>
            </a:r>
          </a:p>
        </p:txBody>
      </p:sp>
    </p:spTree>
  </p:cSld>
  <p:clrMapOvr>
    <a:masterClrMapping/>
  </p:clrMapOvr>
</p:sld>
</file>

<file path=ppt/theme/theme1.xml><?xml version="1.0" encoding="utf-8"?>
<a:theme xmlns:a="http://schemas.openxmlformats.org/drawingml/2006/main" name="Theme62">
  <a:themeElements>
    <a:clrScheme name="Theme6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2026-05-27T00:52:38Z</dcterms:created>
  <dcterms:modified xsi:type="dcterms:W3CDTF">2026-05-27T00:52:38Z</dcterms:modified>
  <dc:title>Bible.com.au: Genesis 13:1-18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