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mukthurrunaŋga yana walala yukurrana wäŋgaŋala lili, buku-ŋuparana bala, yana liŋgu-u-u ga wäŋa ŋayathaŋala ṉapuŋga Bithulwuy ga Yäyiwuy, ga ŋunhiliyi wäŋaŋura walala biyapul nhinana wäŋaraŋala. Ga ŋunhili ŋayi biyapul botjaŋala bitjarrayi liŋgu guṉḏa, bala buku-ŋal'yurruna Garraywalana yukurr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 giṯthu'-giṯthurrunana marrtjina yulŋunydja, bitjarrana liŋguna bala marrtjinanydja yukurrana wäŋalili ga wäŋalili.Bala ŋayi Yipuram yarrkthurrunana marrtjinanydja Yetjiplilina wäŋalili nhinana12:10—13:1 (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ŋurunydja dhäŋuru bala yana wäŋanydja ganbarkthinana ŋunha Gaynanbuynydja, bala Yipuram giṯthurrunana ŋuliŋuruyi wäŋaŋuru, bala yana marrtjinana yukurrana bitjarrana bala buku djalathaŋnha ŋupara, marrtjinana yukurrana wäŋawuna ḻarruŋala, yana liŋgu bur-way bunana ŋunhalana Yetjip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walala marrtjina yukurrana galkithinanydja ŋunhi wäŋanydja, bala yana ŋayi Yipuram waŋanana nhanukalaŋuwala miyalkkala Saraywala bitjarra, “Nhenydja dhuwalanydja ga ḻatju'na dhikana miyalk rumbal dhapirrk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ala yurru nhuna ŋuriŋiyi Yetjippuyŋuyunydja ḏarramuwurruyu nhäma, bala walala yurru bumana ŋarranhanydja, bala yana märramana nhunanydja yurru miyalkkumana walalaŋguway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enydja yurru waŋiya biyaka ŋunhi nhenydja yapa'mirriŋuna ŋarraku, märr yurru walala ŋarranha walŋakuma, yakana bu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yana walala gärrinana Yetjiplilina wäŋalili, ga ŋunhi walala nhäŋalanydja Saraynha ŋuriŋi Yetjippuyŋuyunydja yolŋu'-yulŋuyu, bala ḻatju'-ḻakaraŋalana dhapirrk ḻakaraŋalana ŋanya Saraynh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lala märraŋalana ŋanya, bala gäŋala giŋgalana wäŋalili, miyalknha ŋurikiyina giŋg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iŋdhunydja ŋuriŋiyi rarr'yurruna wäyinnha buliki'na nanikutnha ga dhika nhäna malanha girri' nhanŋu Yipuramgunydja, dhaŋaŋnha bäymana girri', Yanapi Saraynydja ŋunhi Yipuramgu yapa'mirri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dhunupana yana ŋunhi djaw'yurruna walala Saraynhanydja bala ŋunhamalana giŋgalana wäŋalili, bala ŋayi giŋdhunydja ŋuriŋiyi rerrina märraŋala, ga wiripu-guḻku' ŋunhili balaŋura bitjarrayi liŋgu rirrikthunmina wirrkina, liŋgu God ŋayipi goŋ-nherraṉmina yukurrana Saray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gäŋala Yipuramnha bala Gaynanlili wäŋalili12:1-9 (God's call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iŋdhunydja dharaŋarana ŋunhiyi, ŋunhi ŋayi Saray Yipuramgu miyalk walŋu, bala ŋayi waŋana Yipuramgala bitjarra, “Nhäku warray nhe bitjarranydja ŋarranha? Nhäku nhe yakanydja waŋana dhunupa ŋarrakala, ŋunhi ŋayi Saraynydja nhuŋuway miy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äku nhe ḻakaraŋala ŋarrakala ŋunhi ŋayi yapa'mirriŋunydja nhuŋu?... ga nhäkuna nhe lilinydja ŋanya djuy'yurruna ŋarrakalanydja? Ŋay' dhuwalana nhuŋu miyalktja. Gatjuy marrtjiyana maṉḏa dhipuŋuru yarrkthurrana ŋarrakala wäŋaŋuru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yuwalkthi ŋayi giŋdhu gukuŋalana Yipuramnhanydja ŋuliŋurunydja wäŋaŋuru, bala ŋayi Yipuramdja gaŋgathinana, bala yana marrtjinana; märraŋalanydja ŋayi miyalknhana nhanŋuway ga wiripu malanha ŋunhiyi djaw'yurrunana-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inananydja walala yukurrana ŋunhi wäŋaŋura Yarandja, bala ŋayi ŋuliŋurunydja God waŋana nhanukala ŋurikala Yipuramgalanydja, ŋuliŋuruyina dhäŋuru ŋunhi nhanŋu bäpa'mirriŋu ŋunhili rakunydhina worruŋu ŋunhi, bala ŋayi waŋananydja nhanukala bitjarrana God. “Gonha'yurrana dhuwaliyinydja nhuŋuway nhe wäŋanydja, ga gurruṯu'mirrinhanydja nhuŋuway, ga nhä malanha nhokalaŋuwu bäpa'mirriŋuwu, bala marrtjiya ŋunhana ŋunhi ŋarra yurru nhuŋu milku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pul ŋarra yurru wekama nhuŋu yumurrkuny'tja guḻku'kumayi, märr nhuŋu yurru malanydja ŋurruŋuna yukurra dhärra yurru. Ŋarranydja yurru nhuna gäma yukurra ḻatju'kuma walŋu, bala nhe yurru ḻukunydjana yolŋu walŋu, ga yäkunydja nhe yurru bathalana walŋu garrwarnh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kurruyinydja nhokalaŋukurrunydja ŋarra yurru goŋmirriyamana wiripu-guḻku'nhanydja.Ga ŋunhi yurru wiripuŋuyu bäpurru'yu malaŋuyu goŋmirriyama walŋu yukurra nhumalanha yurru,ŋarranydja yurru bitjandhi liŋgu yana goŋmirriyamayi walalanhanydja;ga ŋuli yurru bäpurru'yu wiripuŋuyu malayu buku-nherraṉ ŋaŋŋaŋdhun yukurra nhumalanha,ŋarranydja yurru bitjandhiyi bili buku-nherraṉdhi ŋaŋŋaŋdhun walalanhanydja.Yo, bukmaknhana bäpurru'nha ŋarra yurru yukurra goŋmirriyamanydja nhumalaŋgalaŋukurrunydja.”Bitjarra ŋayi Godthu waŋana dhawu'mirriyaŋalanydja Yipura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Yipuramdhunydja dhäruknha yana märraŋala Garraynha. Bala ŋayi yana gonha'yurrunana wäŋa ŋunhiyi Yaranbuynydja, bala yana marrtjinana, ga dhuŋgarranydja ŋayi ŋunhi Yipuramdja 75-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ärraŋalanydja ŋayi miyalknhana nhanŋuway Saraynhana, ga Lotnhana nhanukalaŋuwu gutha'mirriŋuwuna gäthu'mirriŋunha, ga bukmak nhä malanha nhanŋu guḻku'na, wäyin malanha ga djämamirri walala guḻku'na, bala walala ḻaw'yurrunana, marrtjina bala wäŋalili Gaynanlilina yäku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arrtjinanydja walala yukurrana-a-a, baṯ-gay mulkana ŋunhiyinydja wäŋa yäku Gaynandja, ga ŋuliwitjarrayina walala yukurrana marrtji'-marrtjinanydja, yana liŋgu-u-u ga ŋunhiliyina ŋunhi yukurrana wanhami dharpa maḏayin' djingaryurruna, yäkuŋura Moray, galki Djikam wäŋaŋura. Yo, ŋunhilimiyinydja wäŋaŋura yukurrana nhinana yolŋu walala bäpurru' Gaynanbuynha, ga buku-ŋal'yurrunanydja walala yukurrana wiripuŋuwu waŋarrwu malaŋuwu, yakana ŋurikinydja waŋarrwu walŋu yuwalkkunydja, ŋunhi ŋanya ŋayi yukurrana gäŋala Yipuram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yathaŋalanydja ŋayi ŋunhiyi wäŋa, bala ŋayinydja marrtjina gonha maḻŋ'thurruna warray nhanukala Garraynha Godnha, bala waŋana bitjarrana, “Dhuwalana ŋunhiyi wäŋanydja ŋarra yurru wekama nhokalaŋuwu mala-bunharawuywuna, märr yurru dhuwalayinydja wäŋa bitjanna liŋguna nhokalaŋuwuna miṯtjiwu dhärrana yana yukurra yurru.” Bala ŋayi Yipuramdhunydja botjaŋalana guṉḏana malanha ŋal'-ŋalmaraŋala, bala yana wäyinnha bathara, buku-wurrparanydja Garraynha Godnha, ŋunhi ŋayipi maḻŋ'maranhamina ŋanyapinyay ŋayi nhanukala Yipurayimgala ŋunhiliyi wäŋaŋur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2026-06-12T02:33:56Z</dcterms:created>
  <dcterms:modified xsi:type="dcterms:W3CDTF">2026-06-12T02:33:56Z</dcterms:modified>
  <dc:title>Bible.com.au: Genesis 12:1-20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