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presProps" Target="presProps.xml"/>
  <Relationship Id="rId7" Type="http://schemas.openxmlformats.org/officeDocument/2006/relationships/viewProps" Target="viewProps.xml"/>
  <Relationship Id="rId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86331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enesis 10:1-3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nNTOTPO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-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, Nowawala ḻurrkun'thu gäthu'mirriŋuyu walalay miṯtji-bumarana yukurrana yumurrku'nha walalaŋguway, yana liŋgu walalaŋgala yumurrku'yunydja mala-bumara, ga walalaŋgalanydja yumurrku'yu ga bitjarra yana liŋgu mala-bumara, weyin-märraŋalana bitjarrana bili, bitjarrana bili, yana liŋgu ga gaŋdhurruna miṯtji yolŋu walala, malana ga malana ga malana yolŋunydja walala nhinana yukurrana ŋulinyaramirriyu, ga bukmaknha yolŋu'-yulŋu ŋunhi yukurra nhina dhuwala ŋarakaŋura buku-ḻiw'marama nhanukuŋuway Nowawuŋu malanydja bunhara yana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6">
  <a:themeElements>
    <a:clrScheme name="Theme8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2026-09-19T19:44:05Z</dcterms:created>
  <dcterms:modified xsi:type="dcterms:W3CDTF">2026-09-19T19:44:05Z</dcterms:modified>
  <dc:title>Bible.com.au: Genesis 10:1-32 (gnnNTOTPO)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