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53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owawala ḻurrkun'thu gäthu'mirriŋuyu walalay miṯtji-bumarana yukurrana yumurrku'nha walalaŋguway, yana liŋgu walalaŋgala yumurrku'yunydja mala-bumara, ga walalaŋgalanydja yumurrku'yu ga bitjarra yana liŋgu mala-bumara, weyin-märraŋalana bitjarrana bili, bitjarrana bili, yana liŋgu ga gaŋdhurruna miṯtji yolŋu walala, malana ga malana ga malana yolŋunydja walala nhinana yukurrana ŋulinyaramirriyu, ga bukmaknha yolŋu'-yulŋu ŋunhi yukurra nhina dhuwala ŋarakaŋura buku-ḻiw'marama nhanukuŋuway Nowawuŋu malanydja bunhara ya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2026-05-20T12:10:30Z</dcterms:created>
  <dcterms:modified xsi:type="dcterms:W3CDTF">2026-05-20T12:10:30Z</dcterms:modified>
  <dc:title>Bible.com.au: Genesis 10:1-32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