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6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lŋuwunydja ŋayaŋu ŋunhinydja rakunynha, ganaŋ'thunarana Godkalanydja, ga ŋuli ŋayi yurru yolŋuyu djäma bitjan liŋgu nhanukalayi ŋayi ŋayaŋuyu, ŋunhiyinydjayi yolŋu yurru rakunydhirri gupaḏalkumana. Ga ŋunhi ŋayi yurru yolŋuyu djäma yukurra Godkala Garrkuḻukkalanydja Birrimbirryu ŋuriŋinydja, ŋunhiyinydja yolŋu yurru walŋana nhina yukurra ŋuriŋiyi liŋgu walŋayu, bitjanna liŋguna ŋayi yukurra yurru nhinanydja galkina yanana Godkala gupaḏalnha-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yaka gandarrŋuranydja djawaryurra, bala gonha'yurrana; biyaka liŋgu mukthurra-wala yana djämanydja ŋamathaŋa, bala yalalanydja ŋunhinydja nhe yurru märramana Godkuŋu ḻatjuny'tja dhika nhä malanha ŋama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i nhe yurru nhäma yolŋunha ŋunhi ŋayi galŋa-ŋonuŋdja ŋula nhäyu, yana guŋga'yurra ŋanya marrparaŋ'kuŋa biyaka, ga yuwalk wal'ŋu guŋga'yurra ŋunhinha märr-yuwalkthinyaramirrinha walalanha, liŋgu walala gurruṯu'mirri muka nhuŋu, Godku ŋunhi miṯtji.Dhawar'maranharamirrina dhär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nydja dhäruk ŋarra yurru dhawar'maramana, ŋarrakalaynha ŋarra goŋdhu wal'ŋu wukirri. Nhäŋa dhuwala bathalamirriyu yana ŋarra yukurra wukirrinydja dhäruktja dhuwal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uŋunydja yolŋu'-yulŋuyu wiripu-guḻku'yunydja yukurra gur'-guryunna nhumalanha, walala ḏukṯuk nhumalaŋgunydja mitthunminyarawu yukurranharawu, liŋgu walala djäl walalanha yurru ḻakarama ŋula wiripu-guḻku'yu Djuwsthu ŋamakurru' ḻakarama. Yakana walala ŋuli yuwalkkumanydja ḻakarama Djesunha, liŋgu wiripu-guḻku'yunydja Djuwsthu yolŋuyu walalay ŋuli ŋayaŋu-yätjkuma yukurra buma ŋunhinhanydja yolŋunha ŋunhi ŋayi ŋuli ḻakarama Djesunha, ŋunhi ŋuriŋi liŋgu nhanukalanydja gulaŋ-waṉḏinyarayu ŋilimurru yurru waŋganynha, gurruṯu'mirri walala God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yi mim'puyunydja yukurra ḻakarama ŋunhi yolŋunha, ŋunhi ŋayinydja yukurra romgu malthun Djuwskalaŋuwuna, yurru yakana walalanydja ŋuli ŋuriŋi Djuwsthunydja yolŋu'-yulŋuyu dhäruk märrama ŋunhi romnhanydja, yana walala ḏukṯuk nhumalaŋgunydja mim'pumirriyinyarawuna, märr yurru walala bena bathala ḻakaranhamirrina ŋurr'yunna nhumalaŋgala, liŋgu ŋunhiyinydjayi nhumalanha walala gaṯmaraŋalana walalaŋgalay djäm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waŋganyguna ŋarranydja yukurra yurru Djesuwuna yana ŋurr'yun. Ŋarra yurru garrwarkuma ḻakaramanydja ŋanya Djesu-Christnha ŋunhi ŋayi rakunydhina dharpaŋura mälakmaranharawuyŋura ŋarrakunydja walŋakunharawu. Yo, ŋuriŋiyinydja nhanukalanydja rakunydhinyarayu ŋarranydja bitjarra rakunydhinana, gonha'yurrunana ŋarra ŋunhi ŋäthiliŋunydja munatha'wuynydja rom malanha; yakana munatha'wuynydja rom yurru ŋarraku biyapulnydja buŋgaw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yi yolŋu mitthunminyarawuy ŋunhinydja manymak warray, ga ŋunhi ŋayi yaka mitthunminyara ŋunhinydja manymak yana, liŋgu Godthunydja yurru ŋayipinydja nhäma ŋayaŋu warray, djinawa ŋunha yolŋuwunydja. Ŋayina yurru ŋunhiyina bili yolŋu walŋanydja nhina galkinydja Godkala, ŋunhi ŋayi ŋayaŋu yuṯathina ŋuliyi Djesuw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äŋ'thundja ŋarra yukurra bukumirriyamanydja nhumalaŋgu, märr nhumanydja yurru nhina yukurra ŋunhilimiyina yuṯaŋurana romŋura Djesuwalanydja; nhenydja yurru nhina ŋamathamana yana wal'ŋu, bala ŋayi yurru Godtja nhuŋu mel-wuyunna ga bukmakku nhanukalaŋuwu yolŋuwu walalaŋgu, bala nhuma yurru nhinanydja ŋayaŋu-yal'yunarana wal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ŋganynha dhäruktja dhuwala ŋarra yurru waŋa dhawar'maramanydja. Yakana biyapulnydja ŋuyulkkuŋa ŋarranhanydja. Bitjanna liŋgu ŋarranhanydja ŋuli bunha bartjunmaranha dhika nhaltjana, liŋgu Djesuwala yäkuyu. Nhäŋa dhuwala ŋarrakala mim'pu malanha rumbalŋura, dhiyaŋuyinydja malaŋuyu mim'puyunydja yukurra milkuma ḻakaramana, ŋunhi ŋarranydja Garraywu Djesuwu djämam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enydja yurru märrama Garraywuŋunydja balanyarayi liŋgu ŋupanayŋuyi, nhäyinyara nhe ŋuli wekama nhan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utha walala ŋarraku, ŋarra bukumirriyamanydja yukurra nhumalaŋgu bukmakku yana, märr yurru nhuma nhina yukurra märr-ŋamathinyaraŋura dhika wal'ŋu, dhambay-manapanmirri Garraywala Djesu-Christkala. Ga liŋg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Ŋunhi yurru ŋula yolnha yolŋunha gaṯmaramanydja ŋula nhäyu yätjthunydja, ga nhumanydja yurru, ŋunhinydja ŋunhi nhuma yukurra nhina nhanukala Godkala Garrkuḻukthu Birrimbirryu marrtjiya ŋunhimalayi ŋurikalayinydja gaṯmaranharawuywalanydja, ga waŋiya ŋanya ŋuliŋuruyi bilmaraŋa, yurru waŋiyanydja gurrum' ŋanya biyaka, yaka maḏakarritjthunydja dhärukthu. Yurru bulnha yulŋunydja, gurrum'thurra nhuŋuway nhe, märr yurru nhepinydja yaka muka gärri ŋunhimalayi yätjlili ŋula yolkuŋu walamaranh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yukurra yurru ŋula yolthu gäma ŋonuŋ mirithirri, nhenydja marrtjiya ga guŋga'yurra ŋanya yukirriya, marrparaŋguŋa ŋanya manaparra. Biyaka guŋga'yunmiya nhumalanhay nhuma yana, liŋgu ŋunhiyina Garrayyu ŋunhi romdja nherrara ŋilimurru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ŋayi yurru yolŋu guyaŋinyaramirri ŋanyapinyay ŋayi ŋurruŋu-ḻakaranhamirrinydja, yanapi ŋayi marŋgi be bukmakku, ga yaka ŋayi ḏukṯuk ŋula yolthu ŋanya yurru guŋga'yun, ŋunhiyinydjayi yolŋu yukurra mayali'-wilkthunmirrina ŋanyapinyay ŋ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ilimurru yurru waŋga'-waŋgany nhänharamirrinydja, gatjarr'yunmirrinydja, nhaltjan ŋilimurru yukurra djäma. Ŋunhi ŋali yurru maḻŋ'maranhamirri ŋamakurruny'tja, ŋalinydja yurru ŋayaŋu-djulŋithirri muka ŋitjalaŋgala ŋuriŋi djämayunydja. Yaka ŋamakurru nhuŋu ŋunhi nhe yurru waŋa bitjan, “Ŋarranydja dhuwala ŋamakurru' warray wal'ŋu ŋurukala wiripu-guḻku'walanydja.” Nhepi yurru gatjarr'yunmirrinydja nhunapinyay nhe ŋamathanharamirri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yurru nhumapi waŋga'-waŋgany yana nhina yukurra Godkalanydja dhukarrŋura, liŋgu ŋayi yurru Gunhu'yu Godthu nhäma marrtji ŋilimurrunha waŋga'-waŋgany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nhuna yurru ŋula yolthu marŋgikumanydja bala marrtji Godkalaŋu dhärukku, ga nhenydja yurru wekamayi marrtji bala nhanŋunydja nhä nhe ŋuli marrtji märrama ŋamakurru' Godkuŋu ŋun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mayali'-wilkthunmiya nhunapinyay nhe. Yaka guyaŋiya yanapi nhe yukurra mayali'-wilkthun Godnha, liŋgu God marŋgi bukmakkunydja. Ŋunhi ŋayi ŋuli yolŋuyu ḻämu-nherraṉ ŋatha maŋutji, ga yalalanydja ŋayi yurru gulkthun balanyara yana liŋgu ŋupanayŋu ŋunhi ŋayi ŋäthili ḻämu-nherrara. Ga bitjandhi nhenydja yurru märrama ŋupanayŋuyi yana, ŋuliyi liŋgu romgurru ŋunhi nhe yukurra djäma.]]></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2026-07-02T08:09:35Z</dcterms:created>
  <dcterms:modified xsi:type="dcterms:W3CDTF">2026-07-02T08:09:35Z</dcterms:modified>
  <dc:title>Bible.com.au: GALATJIYAPUYŊUWU DHÄRUK 6:1-18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