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 nhuna Godthu bitjarrayi gatjpaḻ'maraŋala ŋuliŋuruyinydjayi dhukarrŋuru, liŋgu ŋayinydja ŋunhi Godtja nhuŋu wäthurruna märr-nherraṉminyarawu Djesu-Christ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lŋu'-yulŋu ŋuli waŋa mayali'kurru bitjan, “Ḻurrkun'thu yana ŋathawuyyu gaŋgathinyamaranharawuyyu yurru gaŋgathinyamarama bukmaknha dämbanha; bukmak ŋayi yurru ŋunhiyi wiripuŋuyirrinydja ŋuriŋiyi ḻurrkun'thu yana,” bitjan. Ga ḻurrkun'thu yolŋuyunydja yurru nhumalanha baḏuwaḏuyun bukmakkumana walalaŋgalay ŋuriŋiyi dhärukthu djarrpi'y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ilimurrunydja yukurra nhina waŋganyŋura nhanukala Garraywala, nhuma ga ŋarra, bala ŋarra yukurra nhumalaŋgu märr-yuwalkthirrina, ŋunhi nhuma yurru mukthun guyaŋirri dhunupa, waŋganygurru yana ŋarrakala. Godthunydja ŋanya yurru ŋunhinha yolŋunha dhä-ḏir'yunna yana, ŋunhi ŋayi yukurra nhumalanha märr-yawaryunmarama, bäyyi ŋayi ŋunhi yolŋu be garrwarnydj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ripuŋuyunydja yolŋuyu walalay ŋuli waŋa ḻakarama ŋarranhanydja yanapi ŋarra ŋuli ḻakaraŋu yolŋu'-yulŋuwala, walala yurru mim'pumirriyirri. Ŋunhi bini ŋarra waŋanha bitjanayinydja ḻakaranha, bala nhäkuna walala yukurra Djuwsthu ŋarranhanydja ŋayaŋu-yätjkuma buma? Walalanydja yukurra ŋoy-dhärra ŋarraku, liŋgu ŋarra yukurra ḻakaramanydja yolŋu'-yulŋuwu bitjan, “Yolŋunydja yurru gurruṯu'mirriyirri Godkunydja ŋuriŋi liŋgu waŋganydhu, ŋunhi ŋayi yurru märr-yuwalkthirri ŋurikiyi ŋunhi Garraynydja rakunydhina ŋunhala dharpaŋura yolŋuwu walŋakunharawu,” bitj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rranydja yukurra guyaŋirri dhuwala ŋunhinhanydja walalanha ŋunhi walala yukurra nhumalanha ŋayaŋu-djawaryunmarama. Walalanydja ḏukṯuk nhumalaŋgu mitthunminyarawu yana; nhämirri walala ŋuli walalawuynhanydja walala gulkthunmirri nhumalaŋgalanydja, bala gonha'yurruna nhumala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ku gutha walala, Godthunydja nhumalanha yäna warray dhawaṯmaraŋala ŋuliŋuruyi romŋurunydja, bala gurruṯu'mirriyaŋalana nhanŋuwayliliyaŋalana ŋayi nhumalanha. Ŋunhiyinydja romdja yakana buŋgawa nhumalaŋgu biyapulnydja, yurru yaka waŋiya biyakanydja, “Ŋarranydja yurru djäma ŋarrakalay ŋarra djälyu, liŋgu ŋarranydja dhayaḻana dhuwala romŋurunydja.” Yaka biyakayinydja djäma yätjtja, yana nhiniya manymakkuŋa, ga märr-ŋamathiya wiripuŋuwu yolŋuwu. Nyilŋ'maranhamiya nhunapinya nhe biyaka, ga guŋga'yurra ŋunha wiripuŋunhanydja, biyaka bitjan nhenydja walalaŋgu djämam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e. Godthunydja guḻku' mirithirri romdja malanha wekaŋala Mawtjitjkalanydja, yurru ŋarra yurru gurriri'kumanydja ḻakarama bitjanna, “Märr-ŋamathiya ŋuruku wiripu-guḻku'wunydja yolŋu'-yulŋuwu, biyaka yana liŋgu bitjan nhe yukurra märr-ŋamathirri nhuŋuway nhe g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li nhuma yurru bitjanmirrinydja ḻarrany'tjunmirri yukurra, bitjan ŋuli wakinŋu ŋunhi wuŋgan walala, ŋunhiyinydja nhuma yurru ŋurruknha dhawar'yunmaranharamirri.Garrkuḻuktja Birrimbirr dhuwala Godkunydja ganaŋ'thun yukurra yolŋuwalanydja ŋayaŋu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äka dhuwala dhäruktja, wirrki yana mäkiri'-witjurra. Biyaka liŋgu marrtjiyanydja Godkala yana Garrkuḻukthu Birrimbirryu, bala nhe yurru yakana biyapulnydja nhokalayŋunydja nhe ŋayaŋuwu malthurra. Yaka biyapul djäma nhokalay nhe djälyu, liŋgu ŋunhi ŋilimurruŋguwaynydja ŋayaŋu yakana ŋama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tjanna liŋguna ŋilimurrunydja yukurra ḏukṯukthirri yätjkuna yana, yurru Garrkuḻuktja Birrimbirr ḏukṯukthirri yukurra, ŋilimurru yurru nhina ŋamakurru' wal'ŋu yana, liŋgu Garrkuḻuktja Birrimbirr gäna wal'ŋu, ganaŋ'thun yukurra yolŋuwalanydja ŋayaŋuŋuru. Ŋunhi nhe yuwalktja Godkunydja yolŋu, nhenydja yurru yakana djäma ŋunhiyi, ŋunhi nhaltjan yukurra ŋayaŋu nhuŋu waŋ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kana nhiniya garrpiṉara biyapulnydja ŋula nhäkuŋu romgu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yurru ŋayi Garrkuḻukthu Birrimbirryu yukurra gäma nhuna ŋayipi, nhenydja yurru djäma ŋamathamana yana, nhanukalana yana djälyu; yakana biyapul yurru ŋuriŋi romdhu yukurra ḻakarama nhuŋu nhaltjanarawu nhinanharawu ga djämaw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uwalk dhuwala ŋilimurruŋguway yana ŋayaŋu yakanydja ŋamakurru; bitjan liŋgu ŋilimurru yukurra guyaŋirri djarrpi'kuma ŋuli, ga djäma ŋuli birrka'mirri nhä malanha yätj ga ḻirra-warmirrina. Ŋilimurru ḏukṯukthirri ŋuli djaw'yunarawu dhäykawu wiripuŋuwalaŋuwu ḏarramuwu, ga wiripunydja ŋayi ŋuli miyalkthu gonha'yun nhanŋuway dhuway'mirriŋunha, ga märrama wiripuŋunha ḏarramunha, liŋgu yolŋuwunydja ŋayaŋu djäl-ḏumurru wiripuŋuwu ga wiripuŋuwu, bitjan ŋuli wuŋg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nydja ŋuli yolŋuyu waŋarrkuma ŋula nhänha malaŋunha, bala märr-ŋal'yun ŋula nhäkuna maḏayin'kuna malaŋuwu, ŋunhi djämawuy ŋurikiŋina goŋbuy yolŋuwuŋuna. Ga wiripunydja ŋayi ŋuli yolŋuyu djäma marrŋgitjkala girri'yu ga yolŋunha nyirawunuma. Ga yolŋu'-yulŋu ŋuli yukurra wiripunydja ŋoy-dharranharamirri bala-lili'yunmirri, bala ŋarrtjunmirrina ga bunharamirrina, ga maŋutji-ḏi'yunmirrina. Ga wiripunydja yolŋu yurru buŋgawa-ḻakaranharamirri; bitjanna liŋguna ŋayi ŋuli yukurra djämanydja yätjnha yanana wiripu-guḻku'wunydja yolŋu'-yulŋuwu, yana ŋanyapinyaynha ŋayi yindikunharamirri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lŋu walala ŋuli barrku'-barrkuwatjthirrina malalili ga malalili, bala ḻakarama wiripu-guḻku'nhanydja yätj-ḻakaramana. Ga wiripunydja yolŋu walala ŋuli leŋu ŋänitji'yuna; bitjanna liŋguna walala ŋuli yukurra nhina dhawuluŋgul'-dharrana waŋa, ga yakana guyaŋirri wiripu-guḻku'nhanydja yolŋu'-yulŋunha. Yo, ŋilimurrunydja ŋuli djäma balanyarayuyi romdhu, liŋgu ŋilimurruŋgu ŋunha ŋayaŋu yätj. Liŋgu muka ŋarra nhumalaŋgu waŋananydja, raypirri'yurruna ŋäthilinydja, ga biyapul ŋarra yurru raypirri'yun dhuwala nhumalanha. Ŋuli nhe yurru djäma yukurra bitjandhiyinydja yätjtja, ŋunhiyinydja bitjan Godtja nhuŋu yakana buŋgawa ŋurruŋu, ga yakana nhenydja nhanŋu gurruṯu'mirri; yakana nhe yurru märrama ŋula nhä ŋamakurru' Godkuŋunydja, ga yakana yurru nhe nhina yukurra ŋunha nhanukalanydja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Ga ŋunhi ŋayi yukurra yurru Godkala Birrimbirryu Garrkuḻukthu ŋuriŋi gäma nhuna, nhenydja yurru nhina yukurra ŋamakurru'na wal'ŋu yanana, bitjanna gam': Bitjanna liŋgu nhe yurru märryu-ḏapmarama wiripu-guḻku'nhana yolŋu'-yulŋunha bukmaknha, ga nhina nhe yurru yukurra ŋayaŋu-djulŋithirrina yana, ga ŋayaŋu-yal'yunna; yakana nhe yurru marimirriyirri ga ŋayaŋu-yätjthirri ŋula nhäyunydja. Nhe yurru yana wurrkurrum'thirrina wiripu-guḻku'wunydja, ga yana märramana walalaŋguŋu ŋula nhänydja djarrpi'kunharanydja. Yo, ŋuriŋi Godkalanydja Garrkuḻukthunydja Birrimbirryu nhe yurru mel-wuyun wiripu-guḻku'wunydja, ga goyulŋu'thirri walalaŋgu, ga nhina nhe yurru ŋamathama, guŋga'yun ŋunha wiripuŋunha yolŋunha. Wiripu-guḻku'yunydja yolŋuyu walalay nhuna yurru märr-yuwalkthirri, liŋgu nhe yurru waŋa yuwalk yana dhäruk yuwalkkuma, yaka mayali'miriwyama. Yo, ŋunhi ŋayi yukurra Garrkuḻuktja Birrimbirr nhina nhokala yuwalktja, nhe yurru yakana buŋgawa ḻakaranhamirri nhunapinyay nhe; nhe yurru yana gurrum'thun wiripu-guḻku'wunydja yolŋu'-yulŋuwu, yaka walalanha gur'-guryundja, ga yaka nhe yurru djäma yana nhokalaynydja nhe djälyu. Nhe yurru waŋa yaka'yun nhokalayŋuwu nhe ŋayaŋuwunydja, ga djäma ŋamakurru' yana, Godkala yana ŋayaŋuyu. Ga ŋunhi nhe yurru nhina yukurra ŋamathama bitjandhinydja, yakana yurru romdhunydja ŋula yätj-ḻakarama nhuna waŋ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ŋunhinydja yolŋu ŋunhi ŋayi Djesu-Christkalaŋumirri, liŋguna ŋayinydja gonha'yurrunana yätjtja ŋunhi rom malanha, nhanŋuwaynydja gatjaḻ, yakana biyapulnydja yurru ŋayi djäma yukurra nhanukalay ŋayi djäly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linydja ŋunhi liŋguwuynha walŋathinyarana ŋuliyina Godkala Garrkuḻukthuna Birrimbirryu, bala ŋali yurru marrtjinydja yana-wala ŋuriŋiyina liŋgu Garrkuḻukkalana Birrimbirrwala ŋayaŋuy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nyarana gam' ŋilimurru yurru nhinanydja yukurra. Yaka ŋilimurru yurru garrwarkunhamirri, ga yaka ŋilimurru yurru nherraṉmirri ŋurruŋu wiripu-guḻku'walanydja, yana goḏuy-wumanydja walalanha, ga yakana ŋilimurru yurru maŋutji-ḏi'yunmirri wiripuŋunha yolŋunha ŋunhi ŋayi yukurra biyapul marŋgithirri ŋilimurruŋg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yuwalk ŋunhi Djesu-Christthunydja ŋilimurrunha dhawaṯmaraŋala ŋuliŋuruyi garrpiṉarawuyŋurunydja romŋuru, märr yurru ŋilimurru dhayaḻayirri, yaka garrpiṉara ŋula nhäkuŋu. Bala dhärriya yana wuṉḏaŋarrthiya Garraywala, ga ŋuli yurru ŋula yol waŋanydja nhuŋu bitjan, “Nhe yurru djäma ŋe?... nhä ŋunha romdhu yukurra ḻakarama,” bitjan, yaka mäkiri'-witjurra ŋurikiyinydja; yaka bilyurra roŋiyiyanydja ga nhiniya garrpiṉara biyapul ŋula nhäkuŋu romguŋ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kiri'-witjurra ŋamathaŋa ŋarraku dhärukkunydja. Ŋarra Bolyu yukurra ḻakarama nhumalaŋgu dhuwala gam': Ŋuli nhe yurru waŋa yuramanydja ŋurikinydja walalaŋgu ŋunhi walala yurru waŋa nhuna ŋuriki mitthunminyarawu; ŋuli nhuma yurru bitjandhi mitthunmirri, ŋunhiyinydja nhe yukurra waŋa bitjanna, “Ŋarranydja yurru walŋathirri ŋuriŋina romdhuna yana, yakana yurru Christthunydja walŋakuma ŋarranha,”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walk yana ŋarra nhumalaŋgu yukurra waŋanydja dhuwala biyapul marŋgikuma. Ŋuli nhe yurru mitthunmirrinydja, ga ŋuliŋurunydja dhäŋuru nhenydja yurru djäma bukmaknha yana Djuwsku romdja malanha warrpam'thun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 nhe yurru bitjandhiyinydja nherraṉmirri nhunapinyay nhe ŋunhimalanydja bili ŋäthiliŋulilinydja romlili, yanapi ŋuriŋiyinydja romdhu nhuna yurru ŋayaŋu-dhunupakuma galkikuma Godkala, ŋuriŋiyinydja bitjarra nhe gulkthunminana nhunapinyay nhe Garraywalanydja, liŋgu ŋunhiyinydjayi nhe dhawaṯmaranhaminana nhunapinyay nhe Godkala märr-ŋamathinyaŋur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ilimurrunydja dhuwala märr-nherraṉmirri yukurra Godkala warray, ŋayipina waŋganydhuna ŋilimurrunha yukurra ŋayaŋu-dhunupakuma, liŋgu ŋuliwitjan nhanukalanydja Birrimbirryu Garrkuḻukthunydja ŋilimurru yurru nhina dhambay-manapan waŋganydhirrina Garraywala. Dhiyakuyina ŋilimurru yukurra dhukarr-nhämanydja dhuwala, liŋgu ŋilimurru yukurra märr-yuwalkthirrina Christ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yuwalk dhuwala yulŋunydja. Ŋunhi ŋilimurru yurru gurruṯu'mirriyirrinydja Djesu-Christku, bäydhi ŋunhiyinydja ŋilimurru yaka mitthunminyara, ga mitthunminyara bäydhi ŋunhiyinydja, liŋgu dhiyakuyi waŋganygu ŋayi Godtja ḏukṯuk; ŋayi ḏukṯuk ŋilimurruŋgu, ŋilimurru yurru märr-nherraṉmirri nhanukala yana Djesu-Christkala. Liŋgu ŋuriŋiyi märr-yuwalkthinyarayunydja ŋuli yukurra djämana-wala yana nhä malanha ŋamakurru' ŋuliwitjan märr-ŋamathinyarakurr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nydja nhuma yukurrana marrtjina ŋamathaŋala yana wal'ŋu dhika, Garraywala yana. Yolthu nhumalanha ŋunhi gatjpaḻ'maraŋalanydja ŋuliŋuruyinydja gatjaḻ'ŋuru yuwalkŋuŋurunydja?]]></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2026-06-24T15:34:49Z</dcterms:created>
  <dcterms:modified xsi:type="dcterms:W3CDTF">2026-06-24T15:34:49Z</dcterms:modified>
  <dc:title>Bible.com.au: GALATJIYAPUYŊUWU DHÄRUK 5:1-26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