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JIYAPUYŊUWU DHÄRUK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iyaŋunydja-wala nhuma marŋgina liŋguna Godku. Yurru yuwalktja bini ŋarra waŋanha ḻakaranha bitjana, “Dhiyaŋunydja-wala nhuma nhanŋuway Godkuna gurruṯu'mirri.” Yuwalk dhuwalayi yulŋunydja, ga nhäku warray nhuma yukurra balayi bilyun roŋiyirri dhuḏi-yarrkthundja ŋurikiyinydja märr-ŋal'yunarawu ŋula nhäkunydja waŋarrwu malaŋuwu birrimbirrwunydja? Nhäku nhuma ḏukṯuktja?... walala yurru buŋgawayirri biyapul nhumalaŋgu? Liŋgu walalanydja dhuwalayinydja walala ganydjarrmiriw warray, yakana walala yukurra ŋayathama ŋula nhä ŋamakurruny'tja nhumalaŋgu wekanh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tjanna liŋgu walu-ŋupanna nhumanydja ŋuli marrtji ŋunhimalayi buŋgullili warray, ga bitjanna liŋguna ŋaḻindi-ŋupanna ga dhuŋgarra-ŋupanna djämanydja nhuma ŋuli ŋunhiyi malanha ŋäthiliŋuwuynydja r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ku warray? Wirrkina ŋarra yukurra dhuwala warwuyundja yana nhumalaŋgu. Mak ŋarra ŋuli yänana ḻakaranha nhumalaŋgu Godkunydja dhäruk ŋunhi, gulkur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ku-djulŋimirri gutha walala, gonha'yurrana ŋunhiyi ŋäthiliŋunydja rom, bitjarra ŋarra gonha'yurruna ŋunhiyi Djuwskunydja rom. Yakana biyapul yurru ŋunhiyi romdja ŋarraku buŋgawayirri; ŋarra yurru nhanŋuwaynha waŋganyguna Garraywuna yana. Yaka ŋarra dhuwala maḏakarritjthinanydja nhumalaŋgu. Yaka nhuma djäma ŋula nhä yätjkuŋala ŋarraku ŋäthil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 guyaŋirri muka yukurra ŋunhinydja ŋunhi ŋarra ŋuli ḻakaranha nhumalaŋgu ŋurruthanha yuwalkŋu wal'ŋu dhäwu', liŋgu ŋarra ŋunhi rumbal rirrikthurruna yukurrana ga yalŋgith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rrkina yanana nhuma warwuyurrunanydja ŋarraku, yurru yakana nhuma ŋula ḻakaranha ŋarranha nhäŋiniŋ'-ḻakaranhanydja, ga yakana nhuma ŋuli ŋuyulkthinya ga ḏiltjinydja-wekanha ŋarraku. Nhuma ŋuli gumurr-ŋamathinyana ŋarraku yulŋunydja yanana, bitjanana bitjan ŋarranydja djiwarr'wuynha ŋunhina yolŋu, Godkuŋuna ŋunhi djuy'yunara. Yo, ŋäthilinydja nhuma ŋarraku yukurrana gumurr-ŋamathina, bitjanna nhuma ŋunhinydja bitjan nhuma ŋuli gumurr-ŋamathirri märrama Djesu-Christnha ŋanyapinyay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änhanydja nhuma ŋuli dhäruktja dhika galŋa-djulŋithinya wal'ŋu yana. Ga wanhakana dhika ŋunhiyi yulŋunydja?... winya'yurrunana dhikana? Ŋunhi bini ŋarraku maŋutji ŋula yätjthinya, nhumanydja bini ŋunhi nhumalaŋguway nhuma maŋutji ḏulŋurr'yunminyana, ga wekanha ŋarrakuna nhuŋuwaynha nhe maŋutji, liŋgu nhuma märr-ŋamathina wirrki yana ŋarraku ŋäthili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nhäkuna nhuma yukurra dhiyaŋunydja-wala yaka ḏukṯukthirri ŋarrakunydja? Mak nhuma ŋoy-dhärra yukurra ŋarraku ŋiniya, liŋgu ḻakarama ŋarra ŋuli nhumalaŋgu yuwalkŋu wal'ŋu yana. Nhäku warray nhuma yaka ḏukṯuk ŋurikiyi yuwalkkunydja dhäruk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iyinydja bothinyaramirrinydja yolŋu walala ŋuli yukurra ḻunduyirri yäna warray nhumalaŋgu, yurru yaka walala ŋunhi yuwalktja ḏukṯuk guŋga'yunarawunydja nhumalaŋgu; yana walala ḏukṯuktja ŋunhi ganaŋ'maranharawu yarrkmaranharawu nhumalaŋgu ŋarrakala, märr yurru nhuma walalaŋguna märr-ŋamathirri, bala mäkiri'-witjun walalaŋguna dhäruk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manymak warray ŋunhi nhumalaŋgu märr-ŋamathinyarawu wiripu-guḻku'wunydja; nhuma yurru yuwalktja ḏukṯukthiya bukmakku yana guŋga'yunarawunydja. Yaka ŋarra djäl nhumalaŋgu nhuma yurru ŋarrakuwaynydja waŋganygunydja märr-ŋamathirri yukurra, ŋarra djäl nhumalaŋgu nhuma yurru bitjan liŋgu märr-ŋamathirri yuwalkkuma wiripu-gulku'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yapul ŋarra yurru ḻakaramayi yulŋunydja, märr nhuma yurru marŋgithirri. Ŋunhi yurru wäŋa-waṯaŋu yolŋu rakunydhirri, bala nhanukala gäthu'mirriŋuyunydja yurru märrama bukmaknha ŋunhi nhä ŋayi yukurrana ŋayathaŋala, yurru yaka ŋayi yurru ŋayathama ŋunhiyi nhä malanha nhanukalaynydja goŋlili ŋulinyaramirriyu ŋunhi ŋayi ŋunhiyi gäthu'mirriŋu yutjuwaḻany'tja yothuny'tja y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rkapmirri walala, nhumanydja dhuwala bitjan yumurrku'na walala ŋarraku. Ŋarranydja yukurra dhuwala rirrikthunna ŋayaŋu-ŋupanarayunydja nhumalaŋgala. Wirrki ŋarra ḏukṯuk nhumalaŋgunydja, märr-watjpu'yun ŋarra nhumalaŋgu yukurra, wanhaka nhuma yurru ŋuthan marrtji bala bitjan Djesu-Christk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ee, ŋarra bini dhiyali nhumalaŋgala muka, märr bini nhuma nhänha ga marŋgithinya dharaŋana ŋunhi ŋarranydja yukurra wirrkina yana wal'ŋu märr-ŋamathirri nhumalaŋgu. Yaka ŋarra ŋula maḏakarritjthirrinydja yukurra dhuwala nhumalaŋgu; wirrki ŋarra yukurra warwuyundja dhuwala yana nhumalaŋgu.Ŋunhiyi dhäyka maṉḏanha Yayka ga Sara, balanyara bitjan mali maṉḏanydja ŋilimurruŋ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ripu-guḻkuny'tja nhuma ḏukṯuk nhuma yurru mukthun nhina yukurra ŋurikalayi Mawtjitjkala romŋura. Nhäku warray? Marŋgi nhuma mirithirri yulŋunydja?... nhaltjan yukurra ŋuriŋiyi romdhu ḻakar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tjanna yukurra ŋunhiyi romdhunydja ḻakarama gam', “Yipurayimgu yothu maṉḏa märrma' ḏarramu maṉḏa, yurru waŋganydja yothu dhawal-wuyaŋina ŋäṉḏi'mirriŋuwuŋu djämamirriwuŋu, ŋurikiŋi ŋunhi ŋayi Sarawu djämamirri garrpiṉara, ga wiripunydja dhawal-wuyaŋina ga nhanukuŋuwaynha yothu Sarawuŋuna, ŋunhi ŋayinydja yakana garrpiṉara djämamirri ŋula yo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riŋinydja djämamirriyunydja miyalkthu märraŋala yothu Yipurayimgu bitjarra yana liŋgu bitjan ŋuli bawala'mirri dhäykawurru yothu'mirriyirri ŋunhi, yurru Sarawunydja ŋunhi yothu wiripu, ganaŋ'thun yukurra, liŋgu ŋayi Saranydja yothu'mirriyinana ŋunhinydjayi dhawu'-nherraṉara Godkuŋuna y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yinydja ḻakarama yukurra mali, marŋgikuma yukurra ŋilimurrunha, liŋgu ŋunhiyi dhäyka maṉḏa märrma', balanyara ŋunhi yulŋunydja bitjan märrma' ŋunhi dhawu' maṉḏanha, ŋunhi ŋayi Godthu wekaŋala yolŋu'-yulŋuwala. Yo, ŋunhiyi garrpiṉara djämamirrinydja dhäyka yäku Yaykanydja, ŋayinydja ŋunhinydjayi balanyara bitjan ŋäthiliŋu ŋunhi rom, ŋunhi ŋayi Godthu wekaŋala Mawtjitjkala ŋunhala bukuŋura wäŋaŋura Djäniya, yurru ŋurikiŋiyinydja ŋäṉḏi'mirriŋuwuŋu yumurrku' garrpiṉarana walala yana ŋurikiŋi romguŋ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Yaykanydja ŋunhiyi garrpiṉaranydja yolŋu balanyara bitjan buku ŋunhiyi wäŋa yäku Djäniya ŋunha Raypiya makarrŋura, barrku be-wala yarrkthun yukurra ŋulaŋuru dhawu'mirriŋurunydja wäŋaŋuru. Ga balanyarayi liŋgu ŋayinydja yana Yaykanydja bitjan Djurutjalam wäŋa ŋunhi yukurra dhärra garrpiṉarawuy, liŋgu mukthun ŋunha Djurutjalambuynydja yolŋu walala yukurra nhina garrpiṉarawuy romguŋu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wiripunydja Djurutjalam ŋunhi ŋayi djiwarr'ŋura ŋunha, dhuwalayinydja wäŋa yakaŋuwuynha garrpiṉara ŋula nhäkuŋu, ga ŋunhayina yuwalkŋunydja wal'ŋu ŋäṉḏi'mirriŋu ŋilimurruŋgu Godkalaŋumirriwunydja yolŋu'-yulŋu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ŋunhayi djorra'yunydja yukurra ḻakarama bitjan,“Way, nhe yothu'miriwnydja dhäyka, ŋunhi nhe yukurrana yaka gäŋala yothu'nha,galŋa-djulŋithiya nhiniya, märr-yiŋgathiya wirrki wal'ŋu,liŋgu ŋunhiyinydja dhäyka ŋunhi ŋayi gonha'yunara dhuway'mirriŋuwuŋu,ŋayinydja yukurra yurru ŋayathama guḻku'na mirithirrina yo-yuthunha,biyapul'nha wal'ŋu ŋurikalanydja dhäykawala ŋunhi ŋayi nhina yukurra dhuway' mirriŋu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dhiyaŋunydja-wala nhumanydja Godku yana yumurrku', liŋgu ŋayi goŋdhu-märraŋala nhumalanha nhanŋuwayliliyaŋalana ŋayi ŋuliwitjan nhanukalana dhawu'kurru yana, bitjarrana yana liŋgu bitjarra ŋunhi Yitjaktja dhawal-wuyaŋina ŋuliwitjan Godkala dhawu'mirriyanharakur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yothu ŋunhiyi yurru ŋayipi nhina yukurra wiripuŋuwala yolŋuwala djäkaŋura, bala yurru ŋunhiyi wäŋanydja nhanŋu ga ŋula nhänydja ŋorra yukurra yurru ŋula yolkala wiripuŋuwala muka goŋŋura, yana liŋgu-u-u ga walu yurru ŋunhi buna ŋunhi ŋayi bäpa'mirriŋuyu nhanukala ḻakaraŋala ŋunhiyi walu. Bala ŋulinyaramirriyunayi ŋayi yurru ŋuriŋi yothu'yunydja ŋayathama nhanukalay ŋayi goŋlili nhänydja malanha ŋunhi ŋayi dhawu'mirriyaŋala nhanukala bäpa'mirriŋuy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äthilinydja be baman'tja ŋuriŋi garrpiṉarawala djämamirriwala yothu'yu ŋayaŋu-yätjkuŋala yukurrana Yitjaknha, liŋgu ŋayi yaka ḏukṯuk ŋurikiyi yolŋuwu ŋunhi ŋayi dhawal-wuyaŋina ŋuliwitjarra ganydjarrkurru Godkala yana Birrimbirrwala. Ga bitjandhi yana liŋgu dhiyaŋunydja-wala, ŋuriŋinydja walalay ŋunhi walala garrpiṉara ŋuriŋiyi romdhu ŋula nhäyu, walalanydja yukurra ŋilimurrunha ŋayaŋu-yätjkum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urru Godku dhäruktja yukurra dhärra bitjan gam', “Djuy'yurrana yana dhuwaliyi djämamirrinha garrpiṉarawuynhanydja miyalknha, ga ḏarramunha nhanŋu dhuwali yothu'nha, liŋgu yakana yurru nhanukalanydja yothu'yu ŋuriŋiyinydja märrama ŋula nhä bäpa'mirriŋuwuŋunydja. Liŋgu bukmak ŋunha bäpa'mirriŋuyu yukurra ŋayathama ŋuriki liŋgu gäthu'mirriŋuwu ŋunhi ŋayi maḻŋ'thurruna ŋulaŋuruyi dhäykawala, ŋunhi ŋayi yaka garrpiṉara ŋula yolkuŋu djämam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arraku gutha walala, ŋilimurrunydja dhuwala yaka yumurrku ŋurikiŋi garrpiṉarawuywuŋu dhäykawuŋu. Ŋilimurrunydja dhuwala yumurrku ŋurikiŋi ŋunhi ŋayi yaka garrpiṉara ŋula yolku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tjanayi ŋuli ŋilimurrunydja nhinanha yukurranha ŋäthilinydja, bitjana bitjan ŋunhiyi yutjuwaḻa yothu, liŋgu ŋilimurru ŋuli nhinanhanydja yukurranha wiripuŋuwala goŋŋura, liŋgu ŋunhinydja wiripu-guḻku' birrimbirr walala ŋuli ŋilimurruŋgu buŋgawayinya yukurranha, ŋunhiyinydja walala ŋunhi walala yukurra ŋayathama dhuwala wäŋa munatha' walalaŋgalay goŋdh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inananydja ŋilimurru yukurrana walalaŋgala goŋŋuranydja, yana liŋgu-u-u, ga ŋunhiyinydja walu bunanana, ŋunhi ŋayi Godthu nherrara ŋathil'yurruna, bala ŋulinyaramirriyunayi ŋayi Godthu djuy'yurruna nhanŋuwaynydja ŋayi gäthu'mirriŋunha dhipalanydja wäŋalili munatha'lilinydja. Yo, Godkunydja Gäthu'mirriŋu dhawal-wuyaŋina yolŋu yana ŋäṉḏi'mirriŋuwala yolŋuwala, ga nhinanhanydja ŋayi ŋuli yukurranha ŋuriŋiyi romdhunydja Mawtjitjkala, yanapi ŋayina garrpiṉara ŋurikiŋiyi romguŋ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ayina bitjarrayi nherraṉmina ŋanyapinyay ŋayi ŋurikalayi romgalanydja, märr yurru ŋayi ŋilimurrunhanydja dhawaṯmaramana, liŋgu ŋilimurru warray garrpiṉara yuwalktja ŋurikiŋiyi romguŋu. Nhäku warray ŋayi ŋilimurrunha dhawaṯmaraŋalanydja? Ŋayi dhawaṯmaraŋala ŋilimurrunha märr yurru ŋilimurrunydja nhina nhanŋuwaynha yolŋu walala, gäthu'mirriŋu walala nhanŋuna God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dhiyaŋunydja-wala ŋilimurru dhuwala nhanŋuwaynha, Godkuna yana gäthu'mirriŋu walala, bala ŋayi Godthunydja ŋunhi nhanukalayŋunydja ŋayi Gäthu'mirriŋuwu Birrimbirr nherrara ŋunhana ŋilimurruŋgalana ŋayaŋulili, ga ŋunha ŋilimurruŋgala ŋayaŋuŋuranydja ŋunhiyi Garrkuḻuk Birrimbirr yukurra waŋa yäku-ḻakaramana Godnha, “Gunhu', Bäpa ŋarraku,” bitjanna yuku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ŋali dhuwala biyapulnydja garrpiṉara djämamirri romgunydja ŋula nhäkunydja malaŋuwu; ŋalinydja dhuwala gäthu'mirriŋuna yana walala Godku. Yuwalk dhuwala yana yulŋunydja. Dhiyaŋunydja-wala ŋali Godkuna yana Gäthu'mirriŋu walala ŋuliwitjanna Godkalana djämakurru yana, bala ŋayi yurru Godthunydja ŋilimurruŋgu yuwalk yana wekama nhä malanha ŋamakurru' ŋunhi ŋayi dhawu'mirriyaŋala nhanukalaŋuwunydja gäthu'mirriŋuwu walalaŋgu.Bolnydja warwuyurruna yukurrana ŋuriki walalaŋgu ŋunhi walala yukurrana roŋiyina balayi ŋäthiliŋulili romli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äthilinydja ŋunhinydja ya', nhuma yaka muka marŋgi Godku, dhuŋa muka, bala nhuma nhinananydja bitjarrana yukurrana bitjan djämamirri walala ŋuriki birrimbirrwuna malaŋuwu, ŋunhi walala yaka yuwalk wal'ŋu waŋarr.]]></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2026-05-27T00:52:11Z</dcterms:created>
  <dcterms:modified xsi:type="dcterms:W3CDTF">2026-05-27T00:52:11Z</dcterms:modified>
  <dc:title>Bible.com.au: GALATJIYAPUYŊUWU DHÄRUK 4:1-31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