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JIYAPUYŊUWU DHÄRUK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yuwalk dhuwalayi yulŋunydja. Godthunydja djarr'yurruna Betanha ŋuruku Djuwskunydja yolŋu'-yulŋuwu, ga bitjarrayi ŋayi ŋarranhanydja nherrarayi bo'puyŋunhana ŋuruku mulku'-mulkuruw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riŋiyi walalay ŋurru'-ŋurruŋuyu yolŋu'-yulŋuyu, Djayimdhu ga Betayu ga Djondhu, walala dharaŋarana ŋunhi ŋayi Godthunydja ŋarranha nherrara dhiyakuyi djämawu. Bala walala goŋ-yalk-yalkthurrunana Bänapatjnha ga ŋarranha, bala djuy'yurrunana ŋinyalanha. Ga bitjarrana walala ŋunhi waŋananydja, “Rrambaŋi yana ŋilimurru yurru djäma Godkunydja, nhe ga ŋanapurru. Nhumanydja maṉḏa yurru dhäwu' ḻakarama ŋuripa mulku'-mulkuruwa yolŋu'-yulŋuwa, ga ŋanapurrunydja yurru ḻakarama dhäwu' ŋurupa Djuwwa yolŋu'-yulŋuw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waŋananydja walala ŋuriŋi walalay bitjarra, “Guyaŋiya ŋunhi ŋurruwuyknhanydja yolŋunha” dhipala Djurutjalamlilinydja, ŋunhi walala yukurra nhina dhuwala dhäpark ŋula nhämiriw,” bitjarra walala waŋananydja ŋinyalanha. Ga ŋarranydja yuwalknha yana guyaŋirrinydja yukurra walalanha, ga bitjandhi liŋgu ŋarra ŋuli djuy'yunna rrupiyanydja walalaŋgu, guŋga'yundja yukurra walalanha.Yaka gur'yurra Djan'tayalnhanydja yolŋunha walalanha nhinanharawu Djuwskalaŋuwunydja rom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äŋuru ŋuliŋurunydja ŋarra yukurrana nhinana ŋunhala Yandiyuk wäŋaŋura, bala ŋayinydja Beta marrtjina ŋunhiwalayi wäŋalili; ŋilinyuna maṉḏa rrambaŋina yukurrana marŋgikuŋala yolŋu'-yulŋunha ŋunhiliyinydja, bala ŋarranydja ŋanya waŋana raypirri'yurrunana Betanha, liŋgu djarrpi'na yana ŋayi yukurrana guyaŋina, yakana dhunup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 ŋayi ŋäthilinydja Beta marrtjina ŋunhimalayi wäŋalili, ŋayi ŋuli ŋathanydja ḻukanha yukurranha manapana ŋurikala mulku'-mulkuruwalanydja yolŋu'-yulŋuwala Garraywalaŋumirriwalanydja walalaŋgala, yana liŋgu-u-u ga wiripu-guḻku' bunana Djuws miṯtji ŋunhiliyi ŋulaŋuru Djurutjalamŋuru. Ŋunhiyinydja yolŋu'-yulŋu ŋulaŋuruna Djayimgalana miṯtjiŋuru, yurru ḻakaranha walala ŋuli ŋuriŋiyinydja walalay, walala yurru mulku'-mulkurunydja ŋunhi märr-yuwalkthinyaramirrinydja mitthunmirri ŋäthilinydja. Ga ŋunhi walala bunananydja ŋunhi Djuws miṯtji, ŋayinydja Betanydja ganaŋ'maranhaminana ŋanyapinyay ŋayi ŋurikalayi mulku'-mulkuruwalanydja; yakana ŋayi biyapulnydja walalaŋgala ḻukana ŋatha ga galkithina, liŋgu ŋayi rom-woranana ŋurikiyina Djuwskuna yolŋu'-yulŋuwu, barrarinana manap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 wiripu-guḻku' Djuw Garraywalaŋumirri yolŋu'-yulŋu, walalanydja malthurrunana Betawu, bala walala gonha'yurrunana bala barrkuwatjthinana ŋurikalayi mulku'-mulkuruwalanydja yolŋu'-yulŋuwala Garraywalaŋumirriwala walalaŋgala, ga ŋayi Bänapatjtja malthurrunayi walalaŋgalaŋuwu romgu, yakana ŋayi biyapulnydja nhinana galki ŋurikala yolŋu'-yulŋuwala mulku'-mulkuruwalanydja. Yo, marŋgi warray walala ŋunhi nhäyinyara yuwalk rom, yurru walala yukurrana rom-wiyaṉiyina ŋunhi yulŋ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 nhäŋalanydja walalanha ŋunhi walala yukurrana guyaŋina djarrpi'kuŋala bitjarrayina, yanapi ŋunhiyi mulkurunydja yolŋu walala yurru nhina yukurra ŋuriŋiyi Djuwskalana romdhu. Bala ŋarra raypirri'yurruna waŋanana ŋanya Betanhanydja, ga walalanydja ŋunhi wiripu-guḻku'yunydja bukmakthu ŋäkulana ŋarranha, ŋunhi ŋarra waŋana nhanukala Betawala bitjarra, “Nhenydja dhuwala Djuw yolŋu, yurru nhe nhinanydja yukurra dhuwala bitjanna bitjan mulkuru yolŋu, liŋgu yaka nhepi yukurra ŋayathama nhä malanha bukmaktja ŋunhi yukurra Djuwskala romdhu ḻakarama. Nhenydja yukurra waŋa djarrpi'kumana yana, ŋunhi nhe ŋuli ḻakarama ŋuruku mulku'-mulkuruwu yolŋu'-yulŋuwu bitjan, ‘Nhuma yurru ŋayathama baṯ bitjan dhuwalayi Djuwsku romnha.’ Yaka biyakayinydja gur'yurranydja walalanha.” Bitjarrana ŋarra yukurrana ḻakaraŋala Betawalanydja, ŋarrtjurrunana ŋarra ŋanya.Märrma' yana maṉḏa Djuw ga Djan'tayal yulŋunydja walŋathinanydja ŋuriŋi liŋgu märr-yuwalkthinyarayu Djesu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wiripunydja ŋuli Djuwsthu bäpurru'yu yätj-ḻakarama nhumalanha mulku'-mulkurunhanydja yolŋu'-yulŋunha, liŋgu yaka nhuma marŋgi Godku ŋäthilinydja. Yurru ŋanapurrunydja dhuwala Djuw yolŋu walala ŋunhi ŋanapurru dhuwala beŋuru yarraṯaŋuru märi'muwala Djuwsk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aka ŋanapurrunydja ŋayaŋu-dhunupayina ga waŋgany-manapanmina Godkala ŋuliwitjarranydja ŋunhi ŋanapurru ŋuli yukurranha ŋayathanha rom ŋunhi Mawtjitjkuŋu, liŋgu ŋanapurrunydja ŋayaŋu-dhunupayinana ŋuliyina liŋgu märr-yuwalkthinyarakurru Djesuwalana. Yo, ŋanapurrunydja märr-nherraṉmina Djesu-Christkala, märr yurru ŋanapurru nhina yukurra märr-yunupana waŋgany-manapanmirri Godkala. Bäy warray ŋunhi yolŋuyu yurru djäma bukmak ŋunhiyi malanha rom ŋunhi ŋayi Godthu Mawtjitjkala wekaŋala, yakana ŋayi yurru yolŋunha ŋayaŋu-dhunupakuma ŋuriŋiyi romdhunydja, liŋgu ŋuriŋinydja romdhu yukurra ŋayathama yakana ŋula ganydjarr baḏuwaḏuyunarawu ŋurikiyi yätjkunydja malaŋu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ŋanapurru yurru waŋganyŋuranydja nhina yukurra Garraywalanydja, märr yurru ŋanapurru ŋayaŋu-dhunupayirri gurruṯu'mirriyirri Godkalanydja, walalanydja mak yurru ŋuruŋu wiripu-guḻku'yunydja Djuwsthu yolŋuyu walalay ŋanapurrunhanydja yätj-ḻakaramana waŋa bitjanna, “Ŋunha Garraywalaŋumirrinydja yolŋu walala dhuwurr-yätjmirrina, balanyarana bitjan ŋunha mulku'-mulkuru ŋunhi yolŋu walala, liŋgu yakana walala yukurra ŋayathama ŋunhiyi ŋilimurruŋgu Djuwsku rom malanha.” Bitjanna walala ŋuli guyaŋirri djarrpi'kumana, yanapi ŋayi Djesu-Christthunydja ŋilimurrunha yukirri gäŋu yätjlilina gatjpaḻ'maraŋu. Ŋunhiyinydja yakana dhunupa. Garraynydja yaka ḏukṯuk ŋilimurruŋgu ŋilimurru yurru djäma nhä malanha yä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iŋi wiripu-guḻku'yunydja bo'puyŋuyu dharaŋarana yanana Bol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äthilinydja ŋilimurru ŋuli guyaŋinya djarrpi'kunhana, yanapi ŋayi ŋilimurrunhanydja Godthu ḻakaranha ŋayaŋu-dhunupa bitjanana ŋunhi ŋilimurru ŋuli romnhanydja ŋayathaŋu. Yurru bäyŋu warray. Liŋguna ŋilimurru ḏaḏawyurrunana ŋuliŋurunydja djarrpi'kunharaŋurunydja guyaŋinyaŋuru. Ŋunhi ŋarra yurru roŋiyirri biyapulnydja ŋunhimalayi ŋäthiliŋulilinydja romlili, ŋunhi yukurra yakana ŋorra ganydjarr ŋarraku rom-ŋamathinyarawu, ŋunhiyinydja bitjan ŋarra yukurra bakmarama romnha Godku yuwalkŋu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Yakana ŋarra yurru bulunydja balayi roŋiyirri ŋunhimalayi ŋäthiliŋulilinydja romlili, liŋgu ŋuriŋiyinydja romdhu bitjarra bumarana ŋayi rakunyguŋalana ŋarranha, bala ŋarra gonha'yurrunana ŋunhiyinydja rom gupaḏalkuŋalana, bitjarra liŋgu bitjan ŋuli rakunydhu yolŋuyu gonha'yun ŋunhiyi bukmak nhä malanha. Liŋgu ŋarranydja ŋunhi bitjarra rakunydhina rrambaŋi Djesuwala, ŋunhi ŋayi rakunydhina ŋunhili dharpaŋura mälakmaranhawuyŋura, märr yurru ŋarra walŋana nhina Godkuna yana. Yo, ŋarranydja dhuwala ŋarrapinydja balanyara bitjan rakuny ŋunhi yolŋu, yurru Djesu-Christtja ŋayipi ŋarrakalanydja yukurra nhina ŋayaŋuŋura; walŋana ŋarranydja dhuwala nhina yukurra nhanukalana walŋayu, liŋgu ŋuriŋina ŋunhi ŋarra yukurra märr-yuwalkthirrina ga märr-nherraṉmirrina ŋurikalana Gunhu'walaŋuwalana Gäthu'mirriŋuwala, ŋurikalana ŋunhi ŋayi märr-ŋamathina ŋarraku, ga rakunydhina ŋayi ŋunhili dharpaŋura mälakmaranharaŋura ŋarraku walŋakunh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na ŋarranydja yurru ŋula waŋa ḻakarama, “Bäynha ŋayi” bitjan, bala yarrkthunna gonha'yunna, nhä ḻakaramana nhanŋunydja märr-ŋamathinyara. Ŋunhi bini romdhunydja ḏälkunha yukurranha ganydjarr ŋayaŋu-dhunupakunharawunydja, märr yurru ŋilimurru nhina gurruṯu'mirri waŋganyŋura Godkala, ŋunhiyinydja bini Djesu-Christku gulaŋdja ŋunhi waṉḏinya dhäparknha ga yän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ärr-guḻku' dhuŋgarra djuḻkthurrunanydja 14-dhinanydja, bala ŋarra dhäŋuru ŋuliŋurunydja marrtjina balayi Djurutjalamlili roŋiyina. Ŋanapurru marrtjinanydja Bänapatj ga ŋarrapi, ga wiripunydja ŋarra garr'yurrunayi Dätitjnhanydja, ŋayinydja malthurrunayi ŋarr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odthu yana ŋayipi ḻakaraŋalanydja ŋarraku, bala ŋarra marrtjinana balayi Djurutjalamlili, ga ŋunhalayi Djurutjalamdja ŋunhinydja Garraywu bo'puyŋu walala marrtjina ḻuŋ'thurruna waŋgany-manapanmina, ga ŋarranydja ŋunhili walalaŋgala, bala ŋarranydja ḻakaraŋalana ŋuripa walalambala dhäwu'na, ŋunhiyina liŋgu ŋunhi ŋarra yukurranha ḻakaranha ŋuli ŋurupa mulku'-mulkuruwa yolŋu'-yulŋuwa. Yo, ḻakaraŋalanydja ŋarra yukurrana warraŋulkuŋala yana ŋurikiyi walalaŋgu bukmak nhä malanha ŋunhi ŋarra yukurrana djäma Godku ŋäthili, ga nhä ŋarra yukurra dhiyaŋu-wala djäma mukthun yana, märr yurru yaka walalanydja guyaŋirri ŋarranha djarrpi'kuma, bala waŋa yätj ḻakaramana ŋarra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rraku ŋunhi bämarra'mirri Dätitjtja yäku, ŋayinydja dhuwalayinydja mulkuru yolŋu, Gurik bäpurru, yaka ŋayi Djuw yolŋu, ga walala ŋuriŋi ŋurru'-ŋurruŋuyu yolŋu'-yulŋuyu yaka waŋana bitjarra, “Way, dhiyaŋu Dätitjthunydja yukurra yurru ḏälkuma rom ŋunhi Djuwskunydja, ŋayi yurru mitthunmirri, mim'pumirriyirri bitjan yana liŋgu bitjan ŋanapurru Djuws dhuwala yolŋu'-yulŋu.” Yakana walala bitjarrayinydja waŋana gur'yurrunanydja ŋanya yukurr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wiripu-guḻkuny'tja yolŋu walala marrtjina, bala waŋgany-manapanminana ŋurikalayyina walalaŋgala Garraywalaŋumirriwalana yolŋu'-yulŋuwala, ŋunhi walala yukurrana ḻakaranharamina be märr-yuwalkthinyaramirri walala yolŋu'-yulŋu, ga walalanydja ḏukṯukthina walala yurru mim'pumirriyama ŋanya Dätitjnha. Bala ŋarranydja walalanha ḏaḏawmaraŋala warray, yaka walalaŋgu ŋunhi dhunupa walala yurru mim'pumirriyama ŋanya Dätitjnha, yanapi ŋayi Djuw yolŋu. Yo, ŋunhiyi yolŋu walala Djuw mala marrtjina yana maḻŋ'maranharawu ŋanapurruŋgalaŋuwu romgu, nhaltjan ŋanapurru yukurra nhina dhambay wal'ŋu nhanukala Garraywala, liŋgu ŋanapurrunydja dhuwala yaka garrpiṉara ŋula nhäkuŋu romguŋu malaŋuwuŋu. Yurru yuwalknha yana wirrkina walala ḏukṯukthinanydja ŋanapurruŋgunydja, märr yurru ŋanapurru ŋayathama ŋunhiyi Djuwsku malaŋuwu rom baṯ bitjan, yanapi ŋunhiyina rom ŋanapurruŋgu buŋgaw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yakana ŋanapurru märraŋala walalaŋgu dhäruktja; ŋanapurru mäkiri'-dhaḻ'yunmina ŋänharaŋurunydja walalaŋgala, liŋgu ŋanapurru ḏukṯukthina, ŋanapurru yurru ḻakarama nhumalaŋgu waŋgany yana, ŋunhi liŋgu yuwalkŋu wal'ŋu dhäwu' Djes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yi Garraywalaŋumirrinydja walala yolŋu'-yulŋu, ŋurru'-ŋurruŋu ŋunhi, walalanydja ŋarrakala waŋana bitjarra, “Nhokuŋunydja ŋunhi marŋgi-wekanhara dhunupa ga yuwalk yana,” bitjarra walala yukurrana ḻakaraŋalanydja ŋarranhanydja. Yo, ŋunha Djurutjalambuyŋuyunydja Garraywalaŋumirriyu yolŋuyu walalay ḻakarama ŋuli yukurra walalaŋguway ŋurru'-ŋurruŋunhanydja yolŋu'-yulŋunha walalanha “buŋgawamirri” bitjan, yurru ŋarranydja yukurra guyaŋirri bitjan warray, “Godthunydja yukurra nhäma rrambaŋikuma yana bukmaknha ŋilimurrunha nhämunha'nha Garraywalaŋumirrinha walalanha, yaka ŋayi ŋuli ḻakarama wiripuŋunha yolŋunha garrwar ŋayi, ga wiripunydja ŋunha ŋoyŋura nhäŋiniŋ,” bitjan. Yo, yaka walala ŋuriŋiyi ŋurru'-ŋurruŋuyu yolŋu'-yulŋuyu ḻakaraŋala ŋula wiripu dhäruk ŋarrakala, ŋarra yurru ḻakarama wiripuŋuwu yolŋu'-yulŋuwu, bäyŋ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walala ŋuriŋiyi walalay dharaŋara ŋunhi ŋayinydja Godthunydja ŋarranha djuy'yurruna mulku'-mulkuruwalanydja ŋunhanydja, bitjarra yana liŋgu bitjarra ŋayi ŋäthili djuy'yurruna Betanha ḻakaranharawu ŋuruku Djuwsku yolŋu'-yulŋuwu.]]></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2026-05-20T12:15:52Z</dcterms:created>
  <dcterms:modified xsi:type="dcterms:W3CDTF">2026-05-20T12:15:52Z</dcterms:modified>
  <dc:title>Bible.com.au: GALATJIYAPUYŊUWU DHÄRUK 2:1-21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