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JIYAPUYŊUWU DHÄRUK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liŋgu muka ŋanapurru ḻakaraŋalanydja nhumalaŋgu ŋäthilinydja dhuwalayinydja, ga biyapul ŋarra yurru ḻakarama dhuwala yulŋunydja, bitjan gam': Ŋunhi yurru yolŋuyu ŋula yolthu ḻakarama wiripunydja dhäwu', ganaŋ'thunaranydja ŋulaŋurunydja dhäwu'ŋuru ŋunhi nhuma ŋäthili märraŋala, Godthunydja yurru ŋanya dhä-ḏir'yunna gupaḏalkumana. Dhiyakuyina ŋarranydja ḏukṯu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ripu-guḻku'yunydja ŋuli yolŋuyu walalay yätj-ḻakarama waŋa ŋarranha bitjan gam', “Ŋunhanydja yukurra yana ḻatju'kumana dhäruk waŋa, märr yurru yolŋu walala nhanŋu wokthun.” Bitjan walala ŋuli yukurra wiripunydja waŋa ŋarranha. Nhä dhuwalayinydja?... yuwalk? Liŋguna nhuma ŋäkula ŋarrakuŋu ŋunhiyi dhäruk. Yaka ŋarranydja ḏukṯuk yolŋu'-yulŋunydja yurru ŋarraku wokthun; waŋganygu ŋarranydja ḏukṯuk, ŋayipi yurru God ŋarrakunydja wokthun. Ŋunhi ŋarra bini waŋanha dhäwu' ḻakaranha yolŋu'-yulŋuwuŋunydja wokthunarawuy märranharawu yana, ŋarranydja bini ŋunhi yakana yuwalk djämamirri Christku.Bolnhanydja ŋayipi Djesu-Christthu djarr'yurruna bala nherrarana dhiyakuyi djämaw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äka walala, gutha walala ŋarraku. Ŋarra yurru ḻakaramana nhumalaŋgu dhunupana dhäruk. Dhuwalanydja dhäwu' ŋarra yukurra ḻakarama yaka ŋula yolkuŋu yolŋuwuŋ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aka ŋarra märraŋala ŋula yolkuŋu yolŋuwuŋu dhuwalayi dhäwu', ga yakana ŋarranha ŋula yolthu yolŋuyu marŋgi wekaŋalanydja dhiyakuyi; ŋayipi yana Djesu-Christthu ŋarrakala maḻŋ'maraŋalanydja dhuwalayi dhäwu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 ŋäkula muka ŋarranha, nhaltjana ŋarra ŋuli ŋäthilinydja nhinanha, ŋunhi ŋarra ŋuli nhinanhanydja yukurranha romŋuranydja ŋurikala Djuwskala yolŋu'-yulŋuwala. Ŋäthilinydja ŋarra ŋuli ŋuyulkthinya Garraywalaŋumirriwunydja yolŋu'-yulŋuwu; wirrki yana ŋarra ŋuli bunhanydja ŋayaŋu-yätjkunhanydja ŋunhinhanydja walalanha yolŋu'-yulŋunha ŋunhi walala ŋuli märr-yuwalkthirri Djesunha. Ŋarranydja ḏukṯukthina ŋurikiyi dhäwu'wunydja ḏaḏawmaranharawuna, warrpam'thunarawu buwayakkunharaw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nydja ŋuli ŋunhi nhinanhanydja yukurranha bitjanana, bitjan dharrpalnha yolŋu ŋarra ŋunhiliyinydja romŋura. Ŋarra ŋuli ŋunhi romnhanydja ŋayathanha baṯ bitjana yana, liŋgu wirrkina yana ŋarra ŋuli märr-ŋal'yunanydja ŋurikiyi romgunydja, ŋunhi ŋanapurruŋgala märi'muyu walalay wekaŋala goŋlili ŋanapurruŋgalana nherr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Godtja ŋarraku wirrki yana mel-wuyurruna, bala ŋayi ŋarranha djarr'yurruna, bala ganaŋ'maraŋalana nherraranydja nhanŋuwayliliyaŋalana, yurruna ŋarra dhawal-wuyaŋina, bala ŋayi wäthurruna ŋarraku djämawuna nhanukalaŋ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yi maḻŋ'thunmaraŋala nhanŋuway ŋayi Gäthu'mirriŋunhanydja ŋarrakalana, märr yurru ŋarra ḻakarama dhuwalayi ḻatjuny'tja dhäwu' Djesuwalaŋuwuy ŋuruku mulku'-mulkuruwu yolŋu'-yulŋuwu.Ga ŋuliŋurunydja dhäŋuru ŋunhi ŋayi ŋarrakala maḻŋ'maranhamina, yaka ŋarra ŋäŋ'thurruna ŋula yolnha yolŋunha marŋgikunharawunydja ŋarraku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 ŋarra marrtjina bala Djurutjalamlili, ga dhä-wirrka'yurruna ŋarra ŋunhala wiripu-guḻku'nha Garraywalaŋumirrinha bo'puyŋunha walalanha, bäyŋu yana. Yo, Djesuyunydja djuy'yurruna walalanha muka ŋäthilinydja, ga yurruna ŋayi ŋarranhanydja djuy'yurruna dhäwu'wu ḻakaranharawu. Yurru yaka ŋarra marrtjinanydja dhunupanydja bala Djurutjalamlilinydja; dhunupa yana ŋarra marrtjinanydja bala wiraŋlilina wäŋalilinydja Raypiyalili yäkulili, ga dhäŋuru ŋuliŋuruyinydja ŋarra marrtjina balayi roŋiyina Damatjkalili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nhinananydja ŋarra ŋunhiliyi wäŋaŋuranydja ḻurrkun' dhuŋgarranydja, yurruna ŋarra marrtjina bala Djurutjalamlilinydja, withiyara ŋanya Betanhanydja. Ŋunhilinydja ŋarra nhinana märr-gurriri Betawalanydja wäŋaŋura, märr-ḻurrkun' yana wal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djorra' ŋarrakuŋu Bolwuŋu, ŋunhi ŋarra bo'puyŋu yolŋu, yurru yaka ŋarranha ŋula yolthu yolŋuyunydja djuy'yurruna dhiyakuyi dhäwu'wu ḻakaranharawu; ŋayipi Djesuyu ŋarraku dhuwalayi djämanydja wekaŋala, Djesu-Christthu ŋayipi, ga Godthu Bäpayu, ŋuriŋi ŋunhi ŋayi walŋakuŋala ŋanya Garraynha beŋuru gaŋgathinyamirriyaŋala rakunyŋur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aka ŋarra nhäŋala wiripu-guḻku'nhanydja bo'puyŋunha ŋunhalayi, yana maṉḏanhawuy Betanha ga Djayimnha ŋunhi ŋayi gutha'mirriŋu nhanŋu Djesu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tja marŋgi ŋarraku, ŋarra yukurra wukirrinydja dhuwalayi yuwalk yana, yaka bothirri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nhi ŋarra gonha'yurrunanydja ŋunhi Betawu wäŋanydja, bala ŋarra marrtjina barrkulilina wäŋalili Djiriyalilina, ga ŋuliŋuruyinydja ŋarra marrtjina bala Djilitjiyalil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linyaramirriyunydjayi Garraywalaŋumirri walala ŋurikiy Djudiyawuynydja ŋarakawuy walala yaka ŋarraku marŋgi, yaka walala ŋarranha nhäŋala b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na walala ŋunhi ŋämanydja dhäwu' ŋarranha, balanyara gam', “Way, ŋunhanydja ŋunhi yolŋu, ŋunhi ŋayi ŋuli yukurranha ŋayaŋu-yätjkunha bunha ŋilimurrunha Garraywalaŋumirrinha yolŋu'-yulŋunha, ŋunhanydja ŋayi yukurra dhäwu'na ḻakarama Djesuwalaŋuwuynha. Ŋäthilinydja ŋunhanydja ŋayi ŋuli ŋuruŋuyi ḏukṯukthinya buwayakkunharawu nhanŋu yäkuwunydja, ga ŋunhanydja ŋayi yukurra ḻakaramana ŋanya Djesunha yäku wiripu-guḻku'walana walalaŋgala yolŋu-yulŋuwala, märr yurru walalana nhanukala märr-yuwalkthirri.” Bitjarra walala yukurrana ḻakaranhaminanydja ŋarra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 yukurrana wokthurrunana Godku, liŋgu ŋayi ŋarranha bilmaraŋala yuṯakuŋala ga yolŋukuŋal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rrapi ga wiripu-guḻku'yu Garraywalaŋumirriyu walalay ŋunhi yolŋu'-yulŋuyu ŋunhi walala dhiyalaŋumi ŋarrakala, ŋanapurru yukurra djuy'yundja märr-ŋamathinyara nhumalaŋgu Godkalaŋumirriwu yolŋu'-yulŋuwu, ŋunhi nhuma yukurra nhina ŋurruk ga ŋurruk dhiyali Galatjiyanydja wäŋaŋura makarr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rra ŋäŋ'thun yukurra bukumirriyama nhumalaŋgu yulŋunydja, märr yurru Godthu Bäpayu ga Garrayyu Djesu-Christthu gäma yukurra nhumalanha galkikuma yana nhanukalay ŋayi märr-ŋamathinyarayu, märr yurru nhumanydja nhina yukurra ŋayaŋu-yal'yunara waŋgany-manapanmirri Djesu-Christ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rikala ŋunhi ŋayi walŋa-wekanhamina ŋanyapinya ŋayi, bala rakunydhinana ŋayi ŋilimurruŋgalanydja dharapulŋura. Yo, ŋuliwitjan nhanukalaŋukurrunydja Djesuwala maŋgu'-waṉḏinyarayu ŋayi dhawaṯmaraŋala gäŋala ŋilimurrunha yätjŋurunydja romŋuru, märr yurru ŋilimurrunhanydja yaka muka garrpiṉ munatha'wuyyunydja nhäyu malaŋuyu romdhu. Yo, Djesunydja rakunydhina bitjarrayi ŋunhi, liŋgu ŋayi dhukarr ŋunhiyi ŋupara marrtjina bala ŋunhi ŋilimurruŋgalay Bäpayu Godthu nherrara dhukarr nhan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ŋilimurru wokthunna nhanŋu Godku, bitjanna liŋguna yurru. Yo yo-o-o.Waŋganynha yana dhuwala yuwalktja wal'ŋu dhä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ämanydja ŋarra ṉirryun nhumalanha. Waḏutja yana nhuma yukurra ganandja Godnha, ŋunhi ŋayi wäthurruna nhumalaŋgu, bitjarra ŋayi nhumalanha nhanŋuwayliliyaŋalana, ŋunhi nhuma märraŋala ŋunhiyi dhäwu' Djesu-Christnha. Djesu-Christtja ŋunhi wirrki yana mel-wuyurrunanydja nhumalaŋgu, yurru nhumanydja bilyurruna warray gatjpaḻ'yurruna nhanukala, bala märraŋala wiripu warray dhäwuny'tja, yanapi ŋunhiyinydja yuwalknha wal'ŋu dhä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bäyŋu warray, yakana wiripunydja ŋamakuḻi yukurra dhäwu' ŋorra. Yurru wiripu-guḻku'yunydja yolŋuyu walalay nhumalanha yukurra mayali'-wilkthun, ḻakarama wiripuyamana ŋayi yukurra dhäwuny'tja, liŋgu ŋayi ḏukṯuk djambiwu wiripukunharawu dhäwu'wu Garraywalaŋuwuyw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waŋganynha yana ŋunhi yuwalktja dhäwu' yukurra dhärranydja, ŋunhina liŋgu ŋunhi ŋanapurru ḻakaraŋala nhumalaŋgu ŋäthili. Ŋuli ŋayi yurru ŋula yolthu wiripuyamanydja ḻakarama, ga dhäwu'nha ŋunhi bilmaramanydja, Godthunydja yurru ŋunhinhayi yolŋunha dhä-ḏir'yunna wirrkina. Ŋunhi bini ŋanapurru, ga ŋuruŋu ŋunhi djiwarr'wuyyu yolŋuyu walalay ḻakaranha wiripukunhanydja dhäwu', Godthunydja bini ŋanapurrunhanydja djuy'yunana dhä-ḏir'yunaramirrililina ŋunhana wäŋalili gupaḏalkunhana.]]></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2026-06-24T14:30:40Z</dcterms:created>
  <dcterms:modified xsi:type="dcterms:W3CDTF">2026-06-24T14:30:40Z</dcterms:modified>
  <dc:title>Bible.com.au: GALATJIYAPUYŊUWU DHÄRUK 1:1-24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