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yu roŋiyinyamaraŋalana yolŋu'-yulŋunhanydja balayi Djurutjalamlili7:1-10, 8:15-35 (Ezra led the people back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0 ]]></a:t>
            </a:r>
            <a:r>
              <a:rPr lang="en-US" b="1" sz="3000" spc="0" u="none">
                <a:solidFill>
                  <a:srgbClr val="000000">
                    <a:alpha val="100.00%"/>
                  </a:srgbClr>
                </a:solidFill>
                <a:latin typeface="Calibri"/>
              </a:rPr>
              <a:t><![CDATA[Yo, ga ŋunhalayi barrku wäŋaŋura Bapilun, yuṯa buŋgawa yukurrana nhinana, yäku Giŋ Wätatjuki, ga guŋga'yunamirrinydja nhanŋu Djuwna yolŋu yäku Yitjura. Yo, ŋunhiyi Yitjuranydja yäku yolŋu, ŋayi ŋuli yukurranha märr-ŋamathinya Godku mirithinya wal'ŋu yana; bitjana liŋgu ŋayi ŋuli yukurranha maŋutji-ḻaw'maranha yana Godku djorrany'tja marŋgithinya, ga bitjanayi ŋayi ŋuli marŋgikunha yolŋunhanydja walalanha yana, ŋunhinha malaŋunha Djuwnhanydja, ŋunhi walala yukurrana nhinana ŋunhiliyi Bapilun wäŋaŋura bitjanna liŋgu.Bala ŋayi ŋunhi buŋgawanydja wal'ŋu waŋana Yitjurawala bitjarrana, “Ŋuli ŋayi ŋula yol Djuw yolŋu ḏukṯuktja, ŋayi yurru marrtjina yana nhanukalaynha wäŋalili, bala ŋarra yurru gumurr-wekamana nhumalaŋgala rrupiyanydja ga ŋula nhä malanha ŋamakurru' ŋurikiyi Buṉbuwunydja ḻatju'kunharawu, nhumalaŋgalaŋuwu Waŋarrwunydja. Ga nhe Yitjura yurru gämanydja walalanha marrtji, ga marŋgikuŋanydja marrtjiya ḻakaraŋanydja bala biyaka liŋgu Godkalaŋuwu romg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2026-06-24T14:32:15Z</dcterms:created>
  <dcterms:modified xsi:type="dcterms:W3CDTF">2026-06-24T14:32:15Z</dcterms:modified>
  <dc:title>Bible.com.au: EZRA 7:1-10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