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8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RA 6:14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-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walala yana ŋuriŋi yolŋu'-yulŋuyunydja mäkiri'-witjurrunana, djämana dhikana yana wiṯthurrunana, yana liŋgu-u-u, ga dhäkay dhawar'yunmaraŋala ŋunhiyi Godku Buṉbunydja. Ga bukmak ŋunhi yolŋunydja walala yukurrana waŋgany-manapanminana, bala wokthurrunana wirrkina dhika, buku-ŋal'yurruna yukurrana ŋunhiliyi Gunhu'walana Buṉbuŋuranydj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2026-06-24T14:32:15Z</dcterms:created>
  <dcterms:modified xsi:type="dcterms:W3CDTF">2026-06-24T14:32:15Z</dcterms:modified>
  <dc:title>Bible.com.au: EZRA 6:14-18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