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79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RA 5:1-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nhinananydja walala yukurrana weyinnha yana, ŋula nhämunha'na dhuŋgarra buṉbumiriwyaŋalanydja, yana liŋgu-u-u ga märrma'yu yolŋuyu dhäwu'-gänharamirriyu maṉḏathu waŋana marrtjina yolŋu'-yulŋunhanydja bitjarrana, “Yakana dhuwalanydja ŋamakurru'. Ŋilimurrunydja yolŋunydja mala yukurra nhina ŋamakurru'ŋura muka yana wäŋaŋura malaŋuŋura, yurru ŋunha Godkunydja Buṉbu yukurra dhärra ḏaw'yunara. Gul' ŋilimurru go, djämana yana, bala dhawar'maramana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2026-06-12T02:34:10Z</dcterms:created>
  <dcterms:modified xsi:type="dcterms:W3CDTF">2026-06-12T02:34:10Z</dcterms:modified>
  <dc:title>Bible.com.au: EZRA 5:1-2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