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5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RA 4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wiripu-guḻkuny'tja yolŋu walala yaka galŋa-ŋamathina ŋuriŋiyi, walala Djamariyawuynydja bäpurru' ga wiripu bäpurru' mala ŋunhi walala yukurrana nhinana ŋunhili galki Djurutjalam wäŋaŋura, walala ŋaramurrthina wirrkina; yaka walala ḏukṯuk ŋuriki Djuwwu yolŋu'-yulŋuwu, walala yurru ḏälkuma djäma ŋunhiyi Godkunydja wäŋa. Bala walala yana marina djäma walalaŋgu Djuwwunydja, bitjarrana liŋguna yukurrana djäma marina, yana liŋgu-u-u, bala walala ŋunhi Djuwnydja ḏaḏawyurrunana ŋuliŋuru ŋunhi djämaŋuru, yakana walala dhawar'maraŋala Buṉbunydja ŋunhiy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2026-05-20T12:18:07Z</dcterms:created>
  <dcterms:modified xsi:type="dcterms:W3CDTF">2026-05-20T12:18:07Z</dcterms:modified>
  <dc:title>Bible.com.au: EZRA 4:1-5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