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uwnydja bäpurru' wäŋa-roŋiyinana Djurutjalamlili1:1-11 (The Jews returned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wu Djuw mala yolŋu walala yukurrana nhinana weyinnha dhikana, ŋula nhämunha'na dhuŋgarra, ŋunhili wäŋaŋura yäkuŋura Bapilundja, bala ŋayi Godthu nherrara yuṯanhana buŋgawanha yolŋunha ŋurruŋukuŋala ŋurikiyinydja wäŋawu, märr yurru ŋuliwitjandhina buŋgawawala yolŋuwala, ŋayi yurru djämanydja yukurra ŋunhiyi bili dhukarr ŋunhi ŋayi dhä-ŋäthili ḻakaraŋala djawarrkmirriwala yolŋuwala yäkuwala Djiramayawala. Yo, ŋayi Garrayyu wekaŋala guyaŋinyarawuy ŋurikalayi ŋurruŋuwala buŋgawawala, bala ŋayi nherrarana yuṯana rom. Yo, wukirrinydja ŋayi djorra'lilina ŋunhiyi dhäruktja, bala djuy'yurruna birrka'mirrililina wäŋalili ŋuriki yolŋu'-yulŋuwuna ŋunhi walala yukurra nhina ŋunhili nhanukal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na ŋunhi dhäruktja ŋayi djuy'yurruna gam', “Dhuwalanydja gay dhäruk ŋarrakuŋu Djärutjkuŋu yäkuwuŋu, ŋunhi ŋarra buŋgawa ŋurruŋu dhiyaku Bapilunbuyŋuwu wäŋawu. Ŋayipi Gunhu' Waŋarryu Godthu djiwarr'wuyyu ŋuriŋi wal'ŋu, ŋayi nherrara ŋarranha dhipalayinydjayi ŋurruŋukuŋala. Ŋayi ḻakaraŋalanydja ŋarrakala bitjarra ŋunhi ŋarra yurru dhuḻ'yun biyapul wäŋanha buṉbunha ŋunhi nhanŋu ŋunhala Djurutjal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nhuma yurru Djuw bäpurru' ḏukṯukthirri roŋiyinyarawunydja, yana nhuma yurru roŋiyirrina balayi, ga yanana walala dhuḻ'yurrana biyapul yuṯakuŋa ŋunhiyi buṉbunha Garraywunydja, Yitjuralwalaŋuwu ŋuriki waŋarrwu, ŋurikina Godku ŋunhi nhuma ŋuli buku-ŋal'yun yukurra ŋunhalayi Djurutjalam wäŋ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yurru wiripu-guḻku'yunydja guŋga'yunna ŋunhimalayi nhumalanha, rrupiyana dhika nhä malanha walala yurru wekama, guŋga'yundja ŋurikiyi buku-ŋal'yunaramirriwunydja buṉbuwu dhuḻ'yunarawu.” Ga dhuwalayina ŋunhi dhäruk ŋayi buŋgawayunydja ŋurruŋuyunydja wal'ŋu djuy'y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nupana yana walala ŋunhi yolŋu'-yulŋunydja girri'-ŋamathirrina marrtjinyarawuna-wala-yana, ŋurru'-ŋurruŋu ŋunhi ŋaḻapaḻmirri wal'ŋu Djuda miṯtji ga Bindjaman ga ḏalkarra'mirri walala. Yo, bukmaknha ŋunhi walala ḏukṯuk marrtjinyarawu, girri'-ŋamathinanydja walala, bala marrtjinana yana-wala, märr yurru walala biyapul ŋal'marama dhuḻ'yun yuṯakuma ŋunhiyi Buṉbunha God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nydja ŋuruŋu wiripu-guḻku'yunydja guŋga'yurruna walalanha bitjarra ŋunhimalayi, wekaŋala ŋatha ga wäyin ga ŋula nhä malanha mel-wiḏi'mirri g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1 ]]></a:t>
            </a:r>
            <a:r>
              <a:rPr lang="en-US" b="1" sz="3000" spc="0" u="none">
                <a:solidFill>
                  <a:srgbClr val="000000">
                    <a:alpha val="100.00%"/>
                  </a:srgbClr>
                </a:solidFill>
                <a:latin typeface="Calibri"/>
              </a:rPr>
              <a:t><![CDATA[Ga bitjarrayi liŋgu ŋunhi mel-wiḏi'mirri banikin malanha ŋayi wekaŋala buŋgawayu walalaŋgala goŋlili, ŋunhiyi banikin' mala mel-wiḏi' ŋunhi ŋayi buŋgawayu ŋurruthaŋala wal'ŋu djaw'yurruna ŋuliŋuruyi Buṉbuŋuru Djurutjalamŋuru. Bala walala gonha'yurrunana ŋunhiyi Bapilundja wäŋa, gäŋalana ŋunhiyi malanha girriny'tja mel-wiḏi'mirrinydja. Marrtjinana walala yukurrana ga-ga-ga-ga-ga-a-a yana liŋgu-u-u, ga mulkana ŋunhiyi wäŋa Djurutjala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2026-06-16T13:20:12Z</dcterms:created>
  <dcterms:modified xsi:type="dcterms:W3CDTF">2026-06-16T13:20:12Z</dcterms:modified>
  <dc:title>Bible.com.au: EZRA 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