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uwalanydja Buṉbu ŋarrakunydja mirithirri walŋu dharrpal yana, ga ŋunhayi bukukurru ḻiw'marama balanyarayi liŋgu dharrpalyi, ḏarrtjalk yana bitjan ŋarrapi. Ga dhuwala ŋarraku ŋunhi romdja gam': Yakana yurru ŋula yol moy'mirrinydja galkithirri marrtji ŋarrakala; ŋunhina liŋguna marrtji yurru galkithirrinydja ḏarrtjalknha yana walŋu.” Ga bitjarra ŋayi Garrayyu ḻakaraŋalanydja ŋarra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urrwaraŋuru ŋuliŋuruyinydjayi ŋayi garr'yurruna ŋarranha bitjarra bala gali'lili dhimurru'lili, ŋarra yukurrana dhärrananydja galki dhurrwaraŋura ŋunhili ḻoḻuŋur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liŋuruyinydja ŋarra nhäŋala biyapul'nha dhikana djarraṯawun'tja, ŋayi yukurrana marrtjina lili Godnha ŋayipina nhanukalay ŋayi djarraṯawun'thunydja; marrtjinanydja ŋayi yukurrana ŋuliŋuru dhimurruŋuru, ga rirrakaynydja nhanŋu ŋunhi balanyarana bitjan ḏowu dhaḻawan biyapulnha walŋu, ga ŋunhiyi wäŋanydja birrka'mirri ḻiw'marama djäriyuna dhika bathara, warrpam'nha djarraṯawun'ku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arra nhäŋalanydja ŋunhi, bala bukunydja-djaw'yunminana, bala ŋarra galkinana yana bukunydja ŋunha munatha'lilina, ga yana liŋgu ga djarraṯawun' ŋunhiyi djuḻkthurruna. Marrtjinanydja ŋayi yukurrana ŋunhiyi, ga gulŋiyina ŋuliwitjarrayi dhurrwarakurru, bala ŋunhana-wala gulŋiyina djinawa'lilina walŋu Buṉbulilina Godkalana ŋunh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rrwaraŋuru ŋuliŋuruyinydjayi Godkala Walŋayu ŋuriŋi Birrimbirryu gaŋgathinyamirriyaŋala dhawuṯmaraŋala ŋarranha, bala gäŋalana yukurrana balayina ŋunhiwalayina Buṉbulili Godkalana, Warraŋullili walŋu ŋunhi nherrara. Bala ŋarra ŋuliŋuruyinydja nhäŋala ŋunhiyi Buṉbunydja djinawany'tja walŋu, biyapulnha walŋu dhaŋaŋnha nhanŋu djeŋarrany'tja ḻatjuny'tja Garray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ḏarramunydja ŋunhiyi yukurrana dhärrana ŋarrakala galki galiŋura, bala ŋarra ŋäkula rirrakaynha ŋanya Garraynha, ŋayi waŋananydja yukurrana ŋarrakala beŋuruyi Buṉbuŋuru bitjarra, “Yolŋu, dhuwalanydja gay' wäŋa ŋarraku nhinanharamirrina walŋu, ga bitjandhi liŋgu ŋarra yurru ḻuku-wurrumanydja yukurra dhiyala wäŋaŋura. Yo, nhinanydja ŋarra yurru wäŋaramana yukurra dhiyalayina ŋarrakalaŋuwalana miṯtjiwala yolŋu'-yulŋuwala Yitjuralpuyŋuwalana gupaḏalnha-wala yana. Yakana yurru biyapul Yitjuralyu yolŋu'-yulŋuyu ga walalaŋgala ŋurru'-ŋurruŋuyu djäma yukurra dhuwurr-yätjtja malanha; yakana yana biyapulnydja walala yurru yukurra buku-ŋal'yun wiripuŋuwunydja waŋarrwu, ga baḏuwaḏuyun dhuwalayi ŋarrakunydja Buṉbu ŋuriŋiyinydja ŋula nhäyu maḏayin'thunydja malaŋuyu bäyŋ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ŋunhinydja ŋuriŋiyi nhumalaŋgala ŋurru'-ŋurruŋuyu guyaŋina yanapi ŋarranydja ŋula nhä, balanyara bitjan dhiyakuy munatha'wuy waŋarr, bala walala nherrara maḏayin' be dharpa malanha, bala buku-ŋal'yurruna yukurrana ŋurikiyina be nhäkuna wiripuŋuwuna waŋarrwu ŋarrakalana galkina walŋu ŋunhili Buṉbuŋura. Ŋarranydja dhuwala ḏarrtjalk warray walŋu God Waŋarr, yurru walalanydja ŋunhi ŋarranha ŋuli yolŋu'-yulŋuyunydja nhäŋiniŋ'-ḻakaramana, liŋgu ŋuriŋi walalaŋgalay be nhäyuna yätjthuna dhuwurryu djämayu, ga dhiyakuyina märrwu ŋunhi ŋarra ŋaramurryinanydja walalaŋgu, bala baḏuwaḏuyurrunan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walala yurru ganan gupaḏalkuma walŋu ŋunhiyi waŋarrnha wiripuŋunha, ḏupthun walŋu be nhä maḏayin'nhanydja dharpanha malaŋunha ŋula nhänha, bala ŋarrapinydja yurru nhinana yukurra walalaŋgala gupaḏalnh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ala ŋayi Garray waŋana biyapul bitjarra, “Yolŋu, ḻakaraŋa ŋuripa ŋarrakalaŋuwanydja yolŋu'-yulŋuwa Yitjuralpuyŋuwanydja nhäyinyara dhuwala gay Buṉbu ŋarrakunydja, ga nhäyinyara rom ŋarraku dhiyaku Buṉbuwu, märr yurru walalanydja gorana walalaŋgalay ŋuriŋi be nhäyunydja romdhu, bala ŋanydjaḻa'yunna, gonha'yunna gupaḏalnha-wala yana. Wukirrina yana yulŋunydja dhuwalayi djorra'lilina, märr yurru walala nhämana, bala mulka baṯ bitjanna dhuwalayi ŋarraku romdja, bukmakkumana yurr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2026-08-14T13:05:44Z</dcterms:created>
  <dcterms:modified xsi:type="dcterms:W3CDTF">2026-08-14T13:05:44Z</dcterms:modified>
  <dc:title>Bible.com.au: Ezekiel 43:1-12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