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5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rra nhäŋalana yukurrana ŋunhinhayi malaŋunha ŋarakanhanydja, bala ŋarra nhäŋala ŋunhiyina gurrkurrnha, ga biyapul barrwaṉ'thu marrtjina monyguŋala ŋunhiyi, yurru rumbalnydja malanha ŋunhiyi ŋorrananydja marrtjina munathaŋuranydja ŋunhili walŋamiriw yana, liŋgu bäyŋu muka yana walalaŋgala ŋunhi ŋir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 waŋana ŋarrakala bitjarra, “Way yolŋu, waŋiya ŋuruku watawu ya', biyaka waŋiyanydja gam': Garraynydja Godtja waŋana nhokala watawala, nhe yurru marrtjinydja birrka'mirriŋuru yana, bala nhe yurru ŋir'yunna dhiyakalanydja malaŋuwala ŋunhi rakunymirri dhuwala rumbal ŋorra marrtji, märr yurru walala walŋathirrin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 waŋanana ŋuriki watawunydja ŋunhi yana liŋgu ŋupanayŋu dhäruk ŋunhi ŋayi Garrayyu ŋarrakala ḻakaraŋala waŋanharawu. Ga dhunupana yana ŋunhiyi watanydja marrtjina gulŋiyinana ŋunhiwalayinydja rumballilinydja malaŋulili rakunymirriwalanydja, bala walala walŋathinana marrtjina. Bala walala gaŋga'-gaŋgathinana ŋunhiyi malanha, walŋamirrina dhika dhärrana marrtjina ŋula nhämunha'na, bena miṯtji dhärrana, bitjarrana bitjan waŋgany miṯtji miri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waŋana biyapul Garray bitjarra, “Ŋarrakunydja yolŋu walala Yitjuralnydja miṯtji balanyarayi, bitjan dhuwalayi ŋaraka malanha. Walala ŋuli waŋa walalanhawuy walala bitjanmirri, ‘Ŋilimurrunydja dhuwala bitjan räwaknha ŋarakana, walŋamiriwnha. Yakana ŋilimurru yurru biyapul nhina walŋamirri yukurra,’ bitjanna walala ŋuli waŋ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ḻakarama nhenydja yurru ŋuripa yolŋu'-yulŋuwanydja ŋarrakalaŋuwa biyakayina gam': Garraynydja ŋilimurruŋgu waŋana bitjarra, ‘Ŋarra yurru ḻapmaramana ŋunha molunydja malanha nhumalaŋgu, bala nhuma yurru dhawa-yawaṯthunna beŋuruyinydjayi walŋamirrina dhikana walŋu, bala ŋarra yurru roŋinyamaramanydja balayi nhumalanha ŋunhiwalayi wäŋalili Yitjurallil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nhuma yurru yuwalkkumana yana walŋu marŋgiyirrinydja ŋarraku, ŋunhi ŋarranydja ŋarrapi yana Garray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uwalk yana ŋarra yurru ŋarrakuway ŋarra walŋanydja nherraṉ nhumalaŋgala ŋayaŋulilinydja, bala nhuma yurru walŋathirrina, bala nhuma yurru wäŋa-roŋiyirrina ŋunhiwala nhumalaŋgalaynha wäŋalili, ŋunhi ŋarrapi nhumalaŋgu wekaŋala. Bala nhumanydja yurru marŋgiyirrina, ŋunhi ŋarrapi yana Garrayyu walŋu djämanydja bitjarrayi, ŋunhi yana liŋgu ŋunhi ŋarra dhawu'mirriyaŋala nhumalanha ŋäthili. Yo, ŋarra bitjarrayi dhawu'mirriyaŋalanydja nhumalanha, ga yuwalk yana ŋarra yurru djämanydja bitjandhi.’ ” Ga bitjarra ŋayi Garray waŋananydja.Djudanydja ga Yitjuralnydja yurru waŋganynha miṯtji37:15-28 (Judah and Israel will become on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yapul ŋayi Garray waŋana ŋarrakal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lŋu, märraŋa dhuwali märrma' dharpa maṉḏanha, bala yäkuna wukirrinydja dhipali maṉḏaŋulili; waŋganylilinydja wukirri Djudanha miṯtjinha, ga wiripulilinydja dharpalili nhe yurru wukirri ga Yitjuralnha yäku miṯtji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märraŋa dhuwali dharpanydja maṉḏanha, bala waŋgany-manaparrana maṉḏanha buku ga buku goŋlilinydja, märr yurru maṉḏa djan'ku yana bitjan waŋganynha rumbal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rakanydja mäḏirriny'tja balayi roŋiyina walŋathinayi37:1-14 (The Valley of Dry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yurru yolŋu'-yulŋuyunydja dhä-wirrka'yun bitjanna, ‘Nhä dhuwaliyinydja mayali'?’ bitjann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enydja yurru ḻakarama bitjan, ‘Godthunydja yurru märrama ŋunhi märrma'nha miṯtjinha, Djudanha ga Yitjuralnha, ga walalanydja yurru ŋunhi goŋŋuranydja nhanukalana, bitjan waŋganynha miṯtji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mukthurra yana mulkiya yukirriya ŋunhiyi dharpanydja maṉḏanha goŋdhunydja nhokalay nhe, ga milkuŋa ŋuripa yolŋu'-yulŋuw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ḻakaraŋa walalaŋgu biyakana, gam': Garrayyu yurru marrtji märrama nhanŋuwaynydja ŋayi yolŋu'-yulŋunha birrka'mirriŋuru yana wäŋaŋurunydja malaŋuŋuru, bala ŋayi yurru gäma roŋinyamaramana ŋunhiwalayina walalaŋgalaynha walala wäŋalili yirralk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urru dhä-manapandja walalanha, dhambay-manapanna waŋganygumana, märr walala yurru nhina yukurra waŋganyŋurana yana, waŋganynha miṯtji nhanukalana goŋŋura. Ga waŋganynha ŋayipina yurru buŋgawanydja ŋurikiyi walalaŋgu bukmakku yana, ga yakana biyapulnydja walala yurru nhina ganaŋ'thunara barrku'-barrkuwat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biyapul walala yurru yukurra buku-ŋal'yun waŋarrwu djämawuy goŋbuywunydja, yakana walala yurru biyapul yukurra baḏuwaḏuyunmirri ŋuriŋi be raŋgayunydja, ŋunhi ŋarra yukurra ŋapa-nherraṉmirri nyinyaŋdhun ŋurikiyi. Yakana biyapulnydja walala yurru djäma yätjkuma, liŋgu ŋarrapi yana walalanha yurru walŋakumanydja be nhäŋurunydja dhawaṯmarama milnyaŋ'mirriŋurunydja romŋuru. Bala ŋarra walalanha yurru ḏarrtjalkkumana, märr yurru walalanydja ŋarrakuwaynha galŋu yolŋu walala, ga ŋarra yurru walalaŋgu Waŋar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nhinanydja walala yurru yukurra waŋganynha yana miṯtjinydja, ga ŋarrakuna yurru ŋunhi yolŋu djämamirri buŋgawanydja walalaŋgu, ŋunhinayi ŋunhi ŋayinydja balanyarayi bitjan märi'mu nhumalaŋgu Daypit yäku. Bukmakthuna walala yurru dhäruktja yukurra märrama ŋarranha, ga nhinanydja walala yurru ŋarrakalaynha yana walŋu romŋur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walala yurru nhinanydja yukurra ŋunhilinayi wäŋaŋura, ŋunhi ŋarra wekaŋala ŋarrakalaŋuwala djämamirriwala Djaykupkala; walalana yurru yukurra nhina ŋunhiliyinydjayi ga walalaŋgu yumurrku', gupaḏalnha-wala yana yurru. Ga ŋayinydja ŋunhinydja ŋarraku djämamirrinydja yolŋu walalaŋgu yurru buŋgawana galŋu gupaḏalŋuwuna-wala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yurru dhawu'na walalaŋgala nherraṉ, märr walala yurru nhina yukurra ŋayaŋu-wurrkurrum'thirrina dhikana walŋu, marimiriwnha, mäwaya'na yana, bala ŋuthandja walala yurru bena-yana galŋu miṯtji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rrapinydja yurru nhina yukurra wäŋaramana ŋunhili walalaŋgala ṉapuŋga' yana dhika walŋu. Ŋarrapi yurru Godtja walalaŋgu, ga walalanydja yurru yolŋu walala ŋarrakuwaynha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ŋganymirrinydja Garray marrtjina, bala ŋayi mulkanana ŋarranha, bala ŋayi djaw'yurrunanydja ŋarranha, bala nherrara ḻaparra'lilina dhikana wäŋalilinydja. Yo, ŋunhiyi wäŋanydja gungaŋala warrpam' dhika ŋuriŋi mäḏirriny'thunydja ŋarakayunydja malaŋuyu, birrka'mirrina walala marrtjina ŋorrananydja ŋunhiyi ŋarak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itjanna liŋguna ŋarrakunydja yukurra yurru Buṉbu dhärra ṉapuŋga'na yanana walŋu ŋarrakalaŋuwalana yolŋu'-yulŋuwala, bala yurru ŋuruŋu ŋunhi yolŋuyu walalay ŋunhi walala yaka marŋgi ŋarraku, walalanydja yurru nhämana, bala marŋgiyirrina, ŋunhi ŋarrapi Garrayyu djarr'yurruna Yitjuralnhanydja miṯtjinha, märr yurru walalanydja ŋarrakuwaynha walala yana galŋu, dhulŋuŋuna yolŋu walala.” Ga bitjarra ŋayi Garray waŋananydja yukurr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yi Garrayyu ŋarranha gäŋala marrtjina, ŋarranydja yukurrana marrtjinana ŋuliwitjarrayi ŋarakakurrunydja malaŋukurru; nhäŋalanydja ŋarra marrtjina mirithirri warray dhika guḻku' warray, biyapul warray walŋu, yurru warrpam' ŋunhi yulŋunydja baṉḏany, räwak yana ŋarakanydja, walŋamiri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waŋana ŋarrakala, dhä-wirrka'yurruna bitjarra, “Way yolŋu, dhuwalanydja ŋuli ŋaraka biyapul walŋathi?” bitjarra ŋayi Garraynydja.Ga ŋarranydja buku-wakmaraŋala waŋana balanydja bitjarra, “Garray, waŋganynha nhepina marŋginydja dhiyaku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waŋana ŋarrakala bitjarrana, “Waŋiya ŋunhiyi ŋarakanhanydja mäḏirriny'nhanydja malaŋunha, waŋiya biyaka, ‘Nhuma ŋaraka malanha mäḏirriny', ŋäka dhuwala dhäruk Garray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rraynydja yukurra waŋa nhumalaŋgu, dhiyaku walalaŋgu ŋarakawunydja bitjan gam': Ŋarranydja yurru ŋir'yunna nhumalaŋgala, ga ŋarraku ŋirny'tja yurru gulŋiyirrina-wala yana nhumalaŋgala, ga nhumanydja yurru walŋamirrina ḏurryu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 yurru nherraṉ nhumalaŋgala gurrkurrnha malanha, ga ŋanak, ga barrwaṉ'mirriyamana ŋarra yurru nhumalanha yulŋunydja, bala nhuma yurru rumbalyirrina yolŋuthirrina. Bala ŋarra yurru ŋir'yunna nhumalaŋgala; ŋarrakuway ŋarra yurru walŋana gulŋiyinyamarama nhumalaŋgala, ga nhumanydja yurru walŋathirrina ḏurryunna. Bala nhuma yurru marŋgiyirrina, ŋunhi ŋarranydja ŋarrapi Garray God.’ ” Ga bitjarra ŋayi Garray waŋananydja yukur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 waŋananydja ŋuriki ŋarakawunydja malanyŋuwu ŋunhi yana liŋgu dhäruktja ŋunhi ŋayipi ŋarrakala waŋana ḻakaranharawu waŋanharawu, ga dhunupana ŋarra ŋäkulanydja rirrakaynha, walala marrtjina waŋgany-mana'manapanmina rirrakaymirriyinana, giṯthu'-giṯthurrunana marrtjina dhambay-mana'-manapanminana, ga dhä-manapanminanydja walala marrtjina ŋunhiyi ŋarakanydja malanha dhapirrk yana dhunupaŋulili dhaḻakarrlilinydj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2026-07-02T08:06:07Z</dcterms:created>
  <dcterms:modified xsi:type="dcterms:W3CDTF">2026-07-02T08:06:07Z</dcterms:modified>
  <dc:title>Bible.com.au: Ezekiel 37:1-28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