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presProps" Target="presProps.xml"/>
  <Relationship Id="rId35" Type="http://schemas.openxmlformats.org/officeDocument/2006/relationships/viewProps" Target="viewProps.xml"/>
  <Relationship Id="rId36"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27852"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34:1-31]]></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Nhenydja yaka warray djäka yukurra ŋarrakalaŋunydja wäyingu ŋamathaŋala walŋu yuwalkkuŋala. Nhuŋuway yana ŋunhi ŋurrunydja walala gundupuŋalanydja, ga bumara walalanha wakinŋuyu wäyindhu, liŋgu bäyŋuna walalaŋgu djäkamirrinydja yolŋu. Yaka nhe marrtjina ga ḻarruŋala walalaŋgu, yana nhenydja yukurrana nhinana guyaŋinyamina nhunapinyaynha nhe, buŋgawa-ḻakaranhamina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Garraynydja yukurra waŋa bitjan, “Mäkiri'-witjurra ŋarraku ŋe' nhuma djäkamirrinydja yolŋu walal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Yätjnha yana djäkamirrinydja nhuma dhuwali walŋu, ga dhiyakuyinayi märrwu ŋarra nhumalanha yurru dhä-ḏir'yundja; nhumalaŋgu ŋurru ŋunhinydja ŋunhi ŋarraku yolŋu walala marrtjina burakina ga galŋa-yätjthina. Ŋarranydja yurru nhumalanha ŋaŋŋaŋdhunna, gukumana dhipuŋurunydja djämaŋuru; yakana biyapulnydja yurru ŋarraku yolŋu walala ŋurruk nhina yukurra nhokalanydja djäkaŋura. Ŋarranydja yurru yana djaw'yunna nhokala goŋŋurunydja walalanha, märr yurru yakana nhe biyapulnydja gandarr-ḏumurruyirri ḻukanharayu ŋuriŋi wäyindhu ŋarrakalanydja; yakana biyapulnydja nhe yurru maranhu-wekama ŋarrakunydja yumurrku'nha, yana märr-ḏaw'maranhamirri nhunapinyay nhe yana, bathala-lakaranhaminyarawunydja.”Ḻakarama yukurra manymakkalaŋuwuynha galŋu djäkamirriwalaŋuwuy yana34:11-31 (The good shepher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13 ]]></a:t>
            </a:r>
            <a:r>
              <a:rPr lang="en-US" b="1" sz="3000" spc="0" u="none">
                <a:solidFill>
                  <a:srgbClr val="000000">
                    <a:alpha val="100.00%"/>
                  </a:srgbClr>
                </a:solidFill>
                <a:latin typeface="Calibri"/>
              </a:rPr>
              <a:t><![CDATA[“Yo, ŋarrapi dhuwala Garray Godtja, ga ḻakaramanydja ŋarra yukurra bitjanna, ŋunhi ŋarrapina yurru marrtji ga ḻarrumanydja ŋarrakalaŋunydja ŋarra warrya'yun yolŋu'-yulŋuwu, ga maḻŋ'marama ŋarra yurru ŋunhinydja ŋunhi be-wala barrku wäŋaŋura walala barrkuwatjthina, ga ŋarrapi yurru walalanha gäma lili roŋinyamaramanydja ŋunhiwalayi walalaŋgalay walala wäŋalili. Ŋarrapina yurru yana djäkanydja yukurra ŋarrakalaŋuwunydja ŋarra yolŋu'-yulŋuwu ŋamathamana, bitjanna bitjan manymak ŋunhi djäkamirri ŋuli djäka nhanukalayŋu ŋayi wäyingu. Ŋarra yurru walalanha gäma roŋinyamaramana balayi dhipalayi wäŋalili Yitjurallilina, bala walala yurru nhina yukurra ḻatjuŋurana dhikana ŋulwitjŋurana gapuŋuranydja, ḻukana marrtji ŋatha yurru ḻatju'mirrina dhikana ŋany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15 ]]></a:t>
            </a:r>
            <a:r>
              <a:rPr lang="en-US" b="1" sz="3000" spc="0" u="none">
                <a:solidFill>
                  <a:srgbClr val="000000">
                    <a:alpha val="100.00%"/>
                  </a:srgbClr>
                </a:solidFill>
                <a:latin typeface="Calibri"/>
              </a:rPr>
              <a:t><![CDATA[Dhiyalayina walala yurru nhina yukurra ganydjarrnydja ga ŋayaŋunydja yurru; walala yurru ŋorranydja marrtji barrarimiriwnha yana nhämiriwnha, galyunamiriwnha, liŋgu ŋarrapina ŋunhinydja yurru walalaŋgu djäkamirri.” Ga bitjarra ŋayi Garray waŋana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Yo, yuwalk yana ŋarra yurru maḻŋ'marama ŋunhi winya'yunarawuynhanydja walalanha, ga gäma ŋarra yurru roŋinyamarama ŋunhinha walalanha ŋunhi walala waṉḏina wiḏi'-wiḏiyurruna; ŋarra yurru ḏukmarama ŋunhi rerriwuynha, ga garrpi'-garrpiṉ ŋarra yurru marrtji ŋunhi burakinyarawuynhanydja walalanha. Ga dhunupana ŋarra yurru dhä-ḏir'yunna ŋunhiyinydja yätjnhanydja galŋu djäkamirrinha, ŋunhi ŋayi ḻukana ŋuthanmaranhamina ŋanyapinyay ŋayi ŋuriŋi ŋarrakala wäyindh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Yo, ŋarranydja yurru marrtji djarr'yunna ŋamakurru'mirrinha beŋuru yätjmirriwalanydja barrkuwatjkuman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Liŋgu wiripunydja nhuma ŋuli marrtji ḻuka ŋatha ḻatju'mirri dhika yana walŋu nhumapi, bala nhuma ŋuli muŋdhu'-muŋdhunna marrtji nhumalaŋgalay djalkiriyuna, baḏuwaḏuyunna ŋunhiyinydjayi ŋathanha. Nhumapi yana yukurra ḻuka ŋunhi ḏarrtjalktja walŋu gapu, bala ŋuliŋurunydja nhe ŋuli goḏuy-wumana beŋgurruna ŋunhiyi dhukun'mirriyaman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Yo, wiripu-guḻku'yunydja yurru ŋarrakala ŋuriŋi wäyindhu ḻuka ŋunhina walŋu baḏuwaḏuyunarana ŋatha muŋdhu'-muŋdhunarana ga gapunydja ŋunhinayi dhukun'mirrina, liŋgu ŋuriŋi nhokala wanaŋa-ḏumurruyinyaray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Yo, yuwalk ŋarra yurru mala-yarr'yundja nhumalanha, bitjan bathalamirrinha ŋunhi ganydjarr-ḏilkurrunha ŋarra yurru yulparama gänaŋulili ŋuliŋurunydja ŋunhi ganydjarrmiriwwalanydja walalaŋgala ganaŋ'maram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Ḻakarama yukurra djäkamirrinha yätjnhana ŋunhi34:1-10 (The false shepherd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Liŋgu nhuma ŋunhi wuṉḏaŋarrmirriyu ŋuli marrtji ḏur'-ḏuryunna ŋunhi yalŋgi'mirrinhanydja, gali'lilina marrtji ḏur'-ḏuryun bala, bala walala ŋuli gundupumana ŋunhiyi ŋuliŋuruyinydja miṯtjiŋuru.]]></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Yurru ŋarranydja walalanha yurru walŋakuma warray, ga gäma walalanha roŋinyamarama; yakana biyapulnydja yurru ŋula yolthu walalanha bitjandhi ŋayaŋu-yätjkuma. Yuwalk yana ŋarra yurru barrkuwatjkuma marrtji ŋamakurru'mirrinha waŋganylili gali'lili, ga dhuwurr-yätjmirrinhanydja ŋunhi ŋurru'-ŋurruŋunha ga wiripuŋulili gali'lili dhä-ḏir'yunaraw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Bala ŋarra yurru nherraṉ yuṯanhana ŋurruŋunhanydja buŋgawanha, ŋayi yukurra yurru nhina ŋamakurru'na walŋu dhikana, bitjanna bitjarra ŋunhi ŋarraku djämamirri buŋgawa Daypit yäku ŋäthili walŋu be. Ŋayinydja yurru ŋunhi waŋgany ŋayipi bukmakkunydja ŋuriki djäkamirri, ga djäkanydja ŋayi yurru marrtji ŋamathamana dhikana walalaŋg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Yo, ŋarrapi yurru yana Godtja walalaŋgu, ga ŋayina yurru walalanha gämanydja marrtji nhanukalaynha ŋayi goŋ-gulama, ŋuriŋinydja ŋunhi ŋayi balanyara yana bitjan Giŋ Daypit. Yo, ŋarrapi yana Waŋarryu Garrayyu dhawu'-nherraranydja bitjarrayi.]]></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Ŋarra yurru nherraṉ dhawu'na walalaŋgala, bitjan walalanydja yurru ŋarrakuwaynha walŋu yolŋu'-yulŋu, ga ŋarra yurru walalaŋgu Waŋarr God, ga nhinanydja walala yurru yukurra ŋayaŋu-yal'yunna, gunganhamirriyanharawuynha ŋulaŋuru nhäŋurunydja maḏakarritjŋurunydja romŋuru.]]></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Yo, ŋarra yurru goŋmirriyama walalanha yulŋunydja; waltjaṉdhunydja walalanha yurru ŋunhi dharyun bitjanna liŋgu dhuŋgarra-watjthirri ya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bala yurru dharpanydja marrtji ŋuthan ḻatju'thirrina dhikana ŋanyana, borum-guḻku'mirriyirrina, ga ŋathanydja yurru ŋuthan mirithirrina guḻku'yirrina dhikana walŋu. Yo, ŋarra yurru gulkthunna ŋunhi rakiny'tja ŋunhi walalanha yukurra garrpiṉ, bala ŋarra yurru dhawaṯmaramana yanana walalanha beŋuru miriŋuwalanydja goŋŋuru. Bala walala yurru marŋgiyirrina ŋunhi ŋarrapi yana walalaŋgu Garray Godtj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Yakana yurru dhuwurr-yätjmirriyunydja walalanha ŋayaŋu-yätjkuma buma, yana walala yurru nhina yukurra walŋathirrina dhikana, yakana barrarirri wiripuŋuwu ŋula yolkunydj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Yakana yurru ŋula waŋgany nhina marryany'tja ga ŋula nhämiriwnydja, ga yakana yurru ŋula yolthu walalanha biyapul wakalkumanydj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Yo, bukmakthuna yolŋu'-yulŋuyu yurru nhämanydja, bala dharaŋanna ŋunhi ŋarrapi Garrayyu ŋuli gunganhamirriyamanydja ŋunhi yolŋu'-yulŋunha Yitjuralpuyŋunhanydja, liŋgu ŋunhinydja walalanydja ŋarrakuwaynha dhulŋuŋuna walal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ga biyapul ŋayi Garray waŋana ŋarrakala bitjarr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Yo, nhuma Yitjural miṯtji, nhumanydja dhuwala bitjan ŋarrakuwaynha walŋu bembi walala, ŋarrakuwaynha walŋu yana dhulŋuŋuna, ŋunhi ŋarrapi ŋuli marrtji maranhu-wekamanydja nhumalanha. Nhumanydja dhuwala ŋarrakuway yana walala yolŋu'-yulŋu, ga ŋarrapi nhumalaŋgu yana Waŋarr Godtja.” Ga bitjarra ŋayi Garray waŋananydj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aŋiya yätj-ḻakaraŋa ŋunha ŋurru'-ŋurruŋunha Yitjuralpuyŋuwu, ḻakaraŋa walalambala biyaka, ‘Garraynydja waŋana bitjarra, Ŋarra nhumalanha nherraranydja dhiyakuyinydjayi, märr yurru nhuma yukurra djäka ŋarrakalaŋuwu yolŋu'-yulŋuwu, bitjan yana liŋgu bitjan ŋuli djäkamirri yolŋu wäyingu ŋuli djäka yukurra ŋamathama walŋu. Yurru nhenydja yätj warray galŋu djäkamirri, bala ŋarra yurru wirrkina yana dhä-ḏir'yundja nhumalanha. Nhumanydja bini yukurranha maranhu-wekanha muka ŋarraku yumurrku'nhanydja, yurru bitjan liŋgu nhenydja yukurra djaw'-djawyun warray ŋuliŋuruyi walalaŋgala yulŋunydja, yana märr-ḏaw'yunmaranharamirri be nhunapinyay warray nh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Yana nhe yukurra bitjan warray, bitjan nhe yukurra bulka' märrama walalaŋgu, bala girri'na djäma nhuŋuway ŋuriŋi walalaŋgala bulka'yunydja, ga ḻuka nhe yukurra ŋamun'kurr ŋuliŋuruyi, ga wiripunydja nhe ŋuli bumana ŋunhiyi buyuwuyu'nhanydja murrkay'kumana, yurru yakana nhe yukurra ŋula maranhu-wekamanydja walalan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iripunydja ŋunhi yukurra yalŋgi'yirrina ga rirrikthunna, yurru nhenydja yaka warray walalanha ŋuli guŋga'yun ga ḏukmarama, ga yaka warray nhe ŋuli ŋämiṉ weyika'yunydja, djetjinydja dhamin-dharpuma burakinyarawuynhanydja. Wiripunydja bena-wala gundupuŋalana winya'-winyayurrunana, ga yakana nhe ḻarruŋalanydja ga maḻŋ'maraŋalanydja ga roŋinyamaraŋalanydja gäŋala walalanha. Nhenydja yukurra nhunapinyay nhe yana ŋal'maranhamirri, ga be buŋgawakunharamirrina walalaŋgu mirithirrina, bumanydja walalanha marrtji ŋayaŋu-yätjkum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Bala walalanydja ŋunhi ŋarrakunydja yumurrku' bena-wala gundupuŋalana barrkuwatjthinana, liŋgu bäyŋuna walalaŋgu djäkamirri yolŋu; yana walala winya'-winyayurrunana-wala, ga burakirri walala ŋuli wakinŋuwuŋu wäyinguŋu yan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Yo, ŋarrakunydja ŋunhi bembi mala ŋuli marrtji bawa'-bawayunna buku'-wukukurruna wäŋakurru, barrku'-barrkuwatjthirri bena-wala buku-ḻiw'maramana wäŋakurru, ga yakana ŋayi ŋula yol marrtjinanydja walalaŋgu ḻarruŋalanydja.” ’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Yo, nhuma djäkamirri walala, mäkiri'-witjurra dhiyakuyinydjayi dhärukkunydja Godkalaŋuwu, ŋunhi ŋayi yukurra waŋa bitjan,]]></a:t>
            </a:r>
          </a:p>
        </p:txBody>
      </p:sp>
    </p:spTree>
  </p:cSld>
  <p:clrMapOvr>
    <a:masterClrMapping/>
  </p:clrMapOvr>
</p:sld>
</file>

<file path=ppt/theme/theme1.xml><?xml version="1.0" encoding="utf-8"?>
<a:theme xmlns:a="http://schemas.openxmlformats.org/drawingml/2006/main" name="Theme92">
  <a:themeElements>
    <a:clrScheme name="Theme9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92">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92">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31</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2026-06-24T14:32:59Z</dcterms:created>
  <dcterms:modified xsi:type="dcterms:W3CDTF">2026-06-24T14:32:59Z</dcterms:modified>
  <dc:title>Bible.com.au: Ezekiel 34:1-31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