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waŋga'-waŋganygu ŋurikiyi ḏämbumiriwwu walalaŋgu walŋamirriwu ḏämbumiriw yana bukunydja malanha; waŋganydja ŋunhi gumurrŋuranydja balanyara bitjan yolŋu buku, ga galiŋura dhunupaŋuŋuranydja buku balanyara biyaku ŋuli läyin, ga djarrpuḏayŋuŋuranydja galiŋura buku balanyara biyaku ŋuli buliki, ga ŋunha bala ḏiltjiŋuranydja balanyara buku biyaku ŋuli ḏam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buṯthurrunanydja walala yukurrana ŋunhiyi malanha märrma'yu binbarryunydja, yurru binbarr-ḻärr'yurruna walala ŋunhi yukurrana yulŋunydja, ga mulkanhaminya walala ŋuli djinmirŋuyunydja binbarryu yana malanha, ga ŋuriŋi wiripuŋuyunydja binbarryu märrma'-marrmayunydja walala ŋuli ŋäkirrmaranhaminya rumbal walalanhawuy wal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tjanana liŋgu walala ŋuli marrtjinyanydja waŋganydhunydja bukuyu dhunupana-wala yana, wanhamala walala ŋuli marrtjinya; yaka walala ŋuli bil'-bilyunanydja, ŋunhi walala ŋuli marrtjinya gali'lili ga gali'lili, ŋula wanham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walayi ṉapuŋga'lilinydja ŋurikalayi walalaŋgala ḏämbumiriwwala, ŋarra nhäŋala balanyara bitjan dhäŋa'mirri gurtha ŋäṉarr, yurru bitjarra liŋgu yukurrana ŋunhiyi giṯthu'-giṯthurruna yulŋunydja ŋunhili ṉapuŋgany'tja. Yo, gurthanydja ŋunhi ŋäṉarrnydja yukurrana wirrkina ŋaḻapthurruna dhika, ga ŋuliŋuruyi bitjarrana liŋguna yukurrana milŋ'thu-milŋ'thurruna bitjan ṉilŋṉilŋ' gurtha ŋunh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ḏämbumiriw ŋunhiyi walŋamirri yukurrana marrtjina waŋganygurru yana, bitjarra bitjan waŋgany yana rumbal malthunmina yukurrana bala ga lili, yurru giṯthurrunanydja walala yukurrana ganydjarryu walŋu yana, bitjarra bitjan ŋuli milŋ'thu-milŋ'thunara ŋunh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nhäŋalanydja ŋarra yukurrana mel-yurthinanydja ŋunhiyinydjayi ḏämbumiriwnha walŋamirrinhanydja, bala ŋarra nhäŋalanydja balanyarana bitjan djalkiri mutika'wuy ḏämbumiriwyi yana, galiŋura waŋga'-waŋganygala yana ŋurikalayi ḏämbumiriwwal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Yo, ŋunhiyi ḏämbumiriw djalkiri, balanyarayi liŋgu ŋupanayŋu yana, yurru dhapirrkmirri dhika ŋanya, djaḻka'-djaḻkarryunara walŋu, balanyara bitjan mel-wiḏi'mirri ŋunhi guṉḏa. Ga ŋunhilimiyi liŋgu djinawany'tja galŋu, ga wiripu ḻuku ŋunhilimiyi, märr yurru ŋayi ŋunhiyi ḻukunydja yukurra ḏämbumiriwnydja marrtji'-marrtji ŋunhi bala ŋurruŋu, ga lili dhuḏithu, ga gali'yu, bitjan yana liŋgu bilyunamiriwnha nhämiriw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ilimiyi malanyŋuŋura djalkiriŋuranydja maŋutjimirri malanha warrpam' yana, ḻiw'marama yana ŋunhi djalkiri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ŋunhi walala ŋuli ŋunhiyi walŋamirri ḏämbumiriw marrtji bala bitjan, ga ŋayinydja ŋuli ŋunhiyinydja djalkirinydja yukurra malthunna, bala ŋurruŋu ŋuli ŋayinydja marrtji yukurra; ga ŋunhi walala ŋuli marrtji walŋamirri bala garrwarlili, ga walalanydja yurru ŋunhi djalkirinydja mala ga malthun marrtji bala, garrwarlili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Yo, ŋunhi walala yurru ŋunhiyi walŋamirri walala marrtji birrka'mirrilili, walalanydja yurru ŋunhiyinydja mala djalkirinydja ga malthundhi marrtji bala yana, liŋgu walala ŋuli giṯthundja marrtji ŋuriŋi bili waŋganydhu yana walŋayu birrimbirry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kilyu mel-yurthina nhäŋala djiwarrny'tja ḻapthunarana1:1-28 (Ezekiel's vision of God's thr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nhanydja garrwarnydja walŋu ŋurikalayi walalaŋgala walŋamirriwalanydja gäraktja bena dhikana milŋ'-milŋdhunarana ŋanyana, dhapirrknha, bena garaŋanydja 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Ga ŋunhi walala ŋunhiyi walŋamirri ḏämbumiriw buṯthurrunanydja marrtjina, ŋarranydja ŋäkulana rirrakaynydja walalanha binbarrnydja, bena dhikana ŋanyana rirrakay, bathalana walŋu bitjan ŋarkula yukurrana ŋoy-ḻaw'yurruna ḏowu, balanyarana biyaku ŋuli miriŋu miṯtji-maypa marrtji yukirri lili, ŋunhinydjayi bitjan rirrakaynydja ŋayipina God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 walala ḏaḏawyurruna buṯthunaraŋurunydja, bala walala ŋunhi binbarrnydja dhoṯkunhaminana, yurru mukthun yana ŋarra ŋäma yukurra rirrakaynydja, marrtji yukurra lili beŋuru djiwarrŋu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gärakŋuranydja benydja-wala walŋu ŋarra nhäŋala nhinanharamirri, ŋanya dhika walŋu dhapirrk, ga ŋunhiliyinydjayi ŋula yol yukurra nhina, ga rumbalnydja ŋayi bitjan yolŋu yukirri nhi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djaḻkarr'yun ŋayi yukurra bena dhikana, biyaku ŋuli gurtha ŋatŋatthurru yukirri rumbalŋuranydja nhanukala, ŋulaŋuruyi gandarrŋuru ga ŋunhana-wala ga muḻkurrlili wapthun, ga gandarrŋurunydja ga bala bitjan, ga ŋunhana-wala djalkirilili wapthun; ga balanyarayina ŋayi yulŋunydja, bitjan gurtha yukirri ŋatŋatthur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galiŋuranydja ḻiw'marama djarraṯawun'nha dhika ŋanyana, biyapul'nha walŋu miny'tji-maypa bitjan djäri.Yo, ŋarra nhäŋalana ŋunhi nhanŋu ḻatjuny'tja dhikanydja Garraywu, bala ŋarra galkinana, munatha'lilina bukunydja ŋunh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rranydja dhuwala Djekil yäku, gäthu'mirriŋu Butjiwu; ḏalkarra'mirri ŋarra dhuwala yolŋunydja, ga nhinananydja ŋarra yukurrana wäŋaŋuranydja Bapilun wiripu-guḻku'wala yolŋu'-yulŋuwala Yitjuralpuyŋuwala miṯtjiwala, ŋurikala walalaŋgala ŋunhi ŋanapurrunha yukurrana djaw'-djawyurruna ŋanapurruŋgalayŋuŋuru wäŋaŋuru ŋuriŋi miriŋuyu walalay. Waŋganymirrinydja ŋarra nhäŋala djiwarr' ḻapthunara, bala ŋarra nhäŋalana mel-yurthinana, bala ŋayipina Garraynha maḻŋ'maranhamina ŋanyapinyay ŋayi ŋarrakala, bala ŋarra dhäkay-ŋänharamina ŋarranhawuy ŋarra nhanukala ganydjarr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nhäŋalanydja ŋarra yukurrana ŋunhi buku-ruŋalanydja, bala ŋarra nhäŋala wakarrnha walŋu, biyapulnha bathalana, ŋayi yukurrana marrtjinanydja beŋuru dhimurruŋuru lili. Yo, watayunydja ŋuriŋinydja yukurrana bo'yurruna bathalanhana ŋanyana dhika waŋupini'nha, yurru waŋupininy'tja ŋunhiyi djarraṯawun'mirri warray, liŋgu ŋunhilimi waŋupiniŋura djinawany'tja gurthana, ga bitjarrana liŋgu dhawa'-yawaṯthurrunana yukurrana bitjarrana bitjan ŋuli ṉilŋṉilŋ' gurtha ŋuliŋuruyi waŋupiniŋurunydja, milŋ'thu-milŋ'thunna yukurra. Ga ŋunhiwala gurthalilinydja ŋarra nhäŋala ŋula nhä, balanyara biyaku ŋuli djaḻka'-djaḻkarryunarana ŋula nhä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pul ŋarra nhäŋala ŋunhiwalayi waŋupini'lili ḏämbumiriwnha malanha walŋamirrinhanydja, ga rumbalnydja ŋunhi walala bitjan yolŋuthiny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ŋga'-waŋgany walala ŋunhi ḏämbumiriwyi yana bukunydja, ga ḏämbumiriwyi yana binbarrnydja mala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yaṯanydja walalaŋgu dhunupa yana walŋu, ga djalkirinydja ŋunhanydja bitjan buliki'yinyarana, yurru biyapul warray dhika milŋ'-milŋdhunarana ŋan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oylilinydja ŋunhiwalayi binbarrlili malanyŋulili ŋarra nhäma goŋnha malanha, balanyara biyaku ŋuli yolŋu goŋ.]]></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binbarrnydja ŋunhiyi ḏämbumiriw walŋamirri be nhäna malanha yukurrana bärr'yurruna, yurru bitjarra walala yukurrana ŋunhiyi mulkanhamina ŋuriŋiyi yulŋunydja, ga buṯthurrunanydja walala yukurrana ŋunhi dhunupa, bitjarra bitjan ŋuli waŋgany rumbal buṯthun yukurra dhunupa yana bitjarrayi, bilyunamiriw nhämiriw.]]></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2026-05-27T00:53:00Z</dcterms:created>
  <dcterms:modified xsi:type="dcterms:W3CDTF">2026-05-27T00:53:00Z</dcterms:modified>
  <dc:title>Bible.com.au: Ezekiel 1:1-28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