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ŋurunydja dhurrwaraŋuru Garray waŋana maṉḏakala Mawtjitjkala ga Yärungala bitjarra, “Ma', dhiṯthurra maṉḏa ganu' gurtha nhumalaŋgiyingalay goŋdhu, ga marrtjiya withiyarra djunuma buŋgawanha, ga ŋunhili milmana nhanukala nhe yurru Mawtjitj djalkthun ganuny'tja garrwarlil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Yurru ŋayi buḻwaŋ'thunna ŋunhi ganuny'tja, wäŋanydja yurru warrpam'nha monyguma, buku-ḻiw'maramana Yetjiptja, ga yolŋunha walalanha ga wäyinnha walalanha warrpam' yurru djiraŋ'mirriyirri, djetjimirriyirrina rumb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yuwalkthi maṉḏa bitjarrayina djalkthurrunana ŋunhi ganuny'tja garrwarlilinydja, bala yuwalkthi djiraŋ'mirriyinana marrtjina yolŋu'-yulŋunydja ga wäyin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nhiyi gaḏamanmirrinydja yolŋu walala warrpam'nha djiraŋ'mirriyinana; yakana walala djingaryurrunanydja yukurrana nhäŋala Mawtjitjnhanydja, liŋgu walala gaḏamanmirrinydja ga bukmak Yetjippuyŋunydja yolŋu'-yulŋu djiraŋ'mirriyin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Garrayyunydja ŋayipinydja ŋanya ŋayaŋu-ḏälkuŋalana ŋunhi buŋgawanhanydja, liŋgu ŋayipi ŋanyapinyay ŋayi rom-ḏälkunhamina; yakana ŋayi mäkiri'-witjurruna maṉḏaku dhärukku, bitjarra yana liŋgu bitjarra ŋunhi ŋäthili Garrayyu ḻakaraŋala Mawtjitjkala.Waltjaṉdhu goḏu-guṉḏamirriyu marrtjina bumara9:13-35 (The hail stor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Garray waŋanana Mawtjitjkala bitjarra, “Gaŋgathinydja nhe boŋgama, munhakumirri yana, bala marrtji withiyurru buŋgawanhana.” Bala yuwalkthi Mawtjitjtja gaŋgathina munhakumirri yana, bala marrtjina withiyara buŋgawanhana, ga ŋunhalanydja ŋayi waŋana nhanukala buŋgawawalanydja bitjarra, “Ŋarranydja gäŋala dhäruk Garraynha, Yitjuralpuyŋuwu Waŋarrnha. Bitjan ŋayi yukurra waŋanydja nhuŋu gam', ‘Djuy'yurrana ŋarraku miṯtjinhanydja, märr walala yurru buku-ŋal'yun ŋarrak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Ŋarra bini nhumalanha dhawar'maranha muka yulŋunydja, bukmakkunhana ḏe'maranha, yurru ŋarra gonha'yurrunayi nhumalanha, gonhana nhuma nhiniya walŋamirrina, märr nhuma yurru nhämana ŋarraku ganydjarrnha, märr yurru bukmak yolŋu walala buku-ḻiw'marama wäŋakurru, bäpurru'yu ga bäpurru'yu yurru ŋämanydja, ga marŋgithirri ŋarraku yäkuw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mukthun yana nhe yukurra dhuwala nhepi garrwarkunharamirrinydja, ŋurruŋukunharamirri, wäwundhirri ŋarrakalayŋuwunydja miṯtjiwu. Nhe yaka djuy'yurruna ŋarraku miṯtji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goḏarmy'tja, ŋarra boŋgama djuy'yurru wärrknha, goḏu-guṉḏamirrina maḻwurrk, ŋayi boŋguŋu marrtji burruḻ'yurru ŋonuŋmirrina dhikana, wiripuna yana; yakana balanyara bitjarrayi yukurrana ŋäthilinydja dhiyala Yetjiptja maḻŋ'thurr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tjuy, dhäwuny'tja barrkuwatjkuŋana yolŋu'-yulŋuwunydja, walala yurru ŋäthiliyi ŋilitjandja wäyinnhanydja walalanha ga yolŋu'-yulŋunha bala'lilina, liŋgu dhiyaŋuyi wärrkthunydja yurru buma rakunygumana, dhä-monygumana bukmaknhana Yurru wäyinnha walalanha ga yolŋu'-yulŋunha, ŋunhi walala yurru marrtji djingaryun baṉarraŋuranydja wäŋaŋura.’ ” Ga bitjarra Mawtjitjthu ḻakaraŋalanydja buŋgawa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äyindja malanha marrtjina murrmurryurruna rerriyuna9:1-7 (Sickness and death of anim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dhäruktja dhuwalayi barrkuwatjthinana, ga wiripuwurru Yetjippuy yolŋu'-yulŋu wirrkina beyaṉiyina Garraynha dhäruk ŋäkula, bala walala dhark-dharkkuŋalana marrtjina wäyinnhanydja walalanha bala'lilina, ŋurrwu'lilina, ga walalaŋguway djämamirrinha walalanha yolŋu'-yulŋu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iripuwurrunydja yakana ŋula märr-yuwalkthina, ŋayaŋu-yuḻkthurrunana ŋäkula Garraynha dhäruk; walalambalanydja yolŋu'-yulŋu djämamirri walala ga wäyin walala ŋunhala yana baṉarraŋura marrtjina djinga'-djingaryurr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5 ]]></a:t>
            </a:r>
            <a:r>
              <a:rPr lang="en-US" b="1" sz="3000" spc="0" u="none">
                <a:solidFill>
                  <a:srgbClr val="000000">
                    <a:alpha val="100.00%"/>
                  </a:srgbClr>
                </a:solidFill>
                <a:latin typeface="Calibri"/>
              </a:rPr>
              <a:t><![CDATA[Bala Mawtjitjtja waṉa-djarryurrunana, garrwarkuŋala djiwarr'lili ŋunhi wapitja, bala yana Garrayyunydja djuy'yurruna wärrknha, goḏu-maykarraṉ'mirrina, murryu'-murryurrunana marrtjina, ŋutu'na dhikana maḻwurrk; Garrayyunydja marrtjina djirryunmaraŋalana guṉḏana ŋonuŋmirrina ŋunhimalanydja wäŋalili ŋarakalili Yetjiplilinydja. Ga ŋunhala bala baṉarraŋuranydja yolŋu'-yulŋu ga wäyin walala warrpam'nha murrmurryurruna, ga dharpanydja marrtjina ḏaw'-ḏawyurruna buḻwaŋ'thurrun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rru ŋunhalanydja wäŋaŋura yäkuŋura Gutjindja, ŋunhi Yitjuralpuyŋu yolŋu'-yulŋu yukurrana nhinana, bäyŋu warray bumara; yakana ŋula waŋgany guṉḏa dhuḻ'yurruna ŋunhimala Wäŋa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Mukthurrunaŋga yana yukurrana maḻwurrkthunydja dharyurruna ŋunha Yetjippuynydja, bala buŋgawanydja wäthurruna biyapul maṉḏaku Mawtjitjku ga Yärungu, bala waŋanana maṉḏakala bitjarra, “Ŋarrapi yana yätjtja. Garray warray dhuwala rom-dhunupanydja, ga ŋarranydja ga ŋarraku miṯtji, ŋanapurrunydja dhuwala rom-djarrpi'mirrina y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äŋ'thurra bukumirriyaŋa Godnha, märr yurru ŋayi gulkthunna dhuwalayi wärrktja, bala ŋarra yurru djuy'yunna nhumalanha dhuwala yulŋunydja; yakana nhuma yurru weyindja nhina dhiy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Mawtjitjtja waŋana nhanukala bitjarra, “Dhawaṯthundja ŋarra yurru dhipuŋuru, bala ŋarra yurru waṉa-djarryun Garraywalana, bala yurru maḻwurrktja gulkthunna yana; yakana yurru biyapulnydja guṉḏa djirryun. Yo, wärrktja yurru dhawar'yunna, märr nhe yurru marŋgithirrina, liŋgu wäŋa dhuwala munathany'tja nhanŋuway dhulŋuŋu Garray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urru nhenydja ga nhuŋu miṯtji yaka warray nhanŋu märr-ŋal'yun ŋuli yukurra.” Bitjarra ŋayi Mawtjitjthu ḻakaraŋala buŋgawawalanydja, yurruna ŋayi marrtjinanydja, gonha'yurrunanydja ŋany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3 ]]></a:t>
            </a:r>
            <a:r>
              <a:rPr lang="en-US" b="1" sz="3000" spc="0" u="none">
                <a:solidFill>
                  <a:srgbClr val="000000">
                    <a:alpha val="100.00%"/>
                  </a:srgbClr>
                </a:solidFill>
                <a:latin typeface="Calibri"/>
              </a:rPr>
              <a:t><![CDATA[Bala ŋayi biyapul waṉa-djarryurruna Garraywalana, dhunupa maḻwurrktja marrtjina gulkthurrunana ḏaḏawyurrunana; yakana biyapulnydja ḻarryurruna guṉḏa wäŋalili, yurru ŋathanydja ga borum malanha liŋguwuynha djarwatkunharana ŋurikiŋiyina wärrkkuŋu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Märr ŋayi buŋgawayu nhäŋala maḻwurrktja mukthunaranydja, bala biyapul marrtjina yätjthina, romdja ŋayi wuṉḏaŋarrkunharaminayi, ga yaka yana ŋayi djuy'yurruna Yitjuralnhanydja, bitjarra yana liŋgu ŋunhi Garray waŋana Mawtjitjkalaŋukurru dhä-ŋäthili walŋ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rrayyu djuy'yurruna Mawtjitjnha buŋgawawala biyapul, bala ŋayi marrtjinana withiyara buŋgawanhana, ga waŋana nhanukala bitjarra, “Garraynydja waŋa yukurra bitjan, ‘Djuy'yurrana ŋarraku miṯtjinhanydja, walala yurru buku-ŋal'yun ŋarraku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li nhe yurru yakanydja djuy'yun walalanha, mukthun yukurra ḏirrwiḏirrwi-mul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rranydja yurru djuy'yun rerrina wäyinguna, ŋayi yurru nhipala wäyindja walala, buliki ga yarraman' ga duŋ'ki rirrikthunmirrina, bala Yurru murrmurryun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ŋarranydja yurru barrkuwatjkuma guḻk-guḻkthun Yitjuralpuyŋuwunydja buliki'nha walalanha ŋulaŋuru Yetjippuyŋuwalanydja buliki'wala, yakana yurru ŋula waŋgany Yitjuralpuyŋuwunydja wäyin rirrikthun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ḏarr'nha boŋguŋu dhuwala biyakuyinydja.’ ” Bitjarra ŋayi Garraynydja waŋ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iripuŋuyuna ḏaykun'thu dhuwala maḻŋ'thurrunanydja yuwalkthi. Murrmurryurrunana marrtjina bukmak Yetjippuyŋuwunydja wäyin walala, yurru Yitjuralpuyŋuwunydja yaka ŋula waŋgany wäyin rakunydh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buŋgawayunydja djuy'yurruna dhäruk bitjarrana, “Gatjuy ma' marrtjiyana, ga nhäŋa Yitjuralpuyŋuwu wäyin.” Marrtjinanydja walala, bala nhäŋala walalambalanydja wäyin walŋamirri warray, bala gäŋala walala dhäwuny'tja, ga ḻakaraŋala nhanbalanydja. Yurru baḏak yana ŋayi buŋgawanydja rom-ḏälthina, ga yakana djuy'yurruna yolŋunhanydja walalanha dhawaṯmaraŋalanydja.Djiraŋ'thuna marrtjina dhaṯthurruna wäyinnha ga yolŋu'-yulŋunha9:8-12 (Boils on the animals and peopl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2026-06-12T01:43:55Z</dcterms:created>
  <dcterms:modified xsi:type="dcterms:W3CDTF">2026-06-12T01:43:55Z</dcterms:modified>
  <dc:title>Bible.com.au: Exodus 9:1-35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